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417" r:id="rId7"/>
    <p:sldId id="262" r:id="rId8"/>
    <p:sldId id="428" r:id="rId9"/>
    <p:sldId id="509" r:id="rId10"/>
    <p:sldId id="510" r:id="rId11"/>
    <p:sldId id="512" r:id="rId12"/>
    <p:sldId id="511" r:id="rId13"/>
    <p:sldId id="261" r:id="rId14"/>
    <p:sldId id="513" r:id="rId15"/>
    <p:sldId id="434" r:id="rId16"/>
    <p:sldId id="507" r:id="rId17"/>
    <p:sldId id="508" r:id="rId18"/>
    <p:sldId id="334" r:id="rId19"/>
    <p:sldId id="263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37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78" y="420"/>
      </p:cViewPr>
      <p:guideLst>
        <p:guide orient="horz" pos="2492"/>
        <p:guide orient="horz" pos="781"/>
        <p:guide orient="horz" pos="4140"/>
        <p:guide pos="3840"/>
        <p:guide pos="454"/>
        <p:guide pos="72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95DA7-C378-4EA6-96C8-9729AD8A43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398E3-16CD-4F8A-A268-FE366D8E73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片占位符 22"/>
          <p:cNvSpPr>
            <a:spLocks noGrp="1"/>
          </p:cNvSpPr>
          <p:nvPr>
            <p:ph type="pic" sz="quarter" idx="12"/>
          </p:nvPr>
        </p:nvSpPr>
        <p:spPr>
          <a:xfrm>
            <a:off x="10890792" y="3345440"/>
            <a:ext cx="1301207" cy="3069398"/>
          </a:xfrm>
          <a:custGeom>
            <a:avLst/>
            <a:gdLst>
              <a:gd name="connsiteX0" fmla="*/ 1301207 w 1301207"/>
              <a:gd name="connsiteY0" fmla="*/ 0 h 3069398"/>
              <a:gd name="connsiteX1" fmla="*/ 1301207 w 1301207"/>
              <a:gd name="connsiteY1" fmla="*/ 3069398 h 3069398"/>
              <a:gd name="connsiteX2" fmla="*/ 165104 w 1301207"/>
              <a:gd name="connsiteY2" fmla="*/ 1933295 h 3069398"/>
              <a:gd name="connsiteX3" fmla="*/ 165104 w 1301207"/>
              <a:gd name="connsiteY3" fmla="*/ 1136103 h 3069398"/>
              <a:gd name="connsiteX0-1" fmla="*/ 1301207 w 1301207"/>
              <a:gd name="connsiteY0-2" fmla="*/ 0 h 3069398"/>
              <a:gd name="connsiteX1-3" fmla="*/ 1288508 w 1301207"/>
              <a:gd name="connsiteY1-4" fmla="*/ 1251960 h 3069398"/>
              <a:gd name="connsiteX2-5" fmla="*/ 1301207 w 1301207"/>
              <a:gd name="connsiteY2-6" fmla="*/ 3069398 h 3069398"/>
              <a:gd name="connsiteX3-7" fmla="*/ 165104 w 1301207"/>
              <a:gd name="connsiteY3-8" fmla="*/ 1933295 h 3069398"/>
              <a:gd name="connsiteX4" fmla="*/ 165104 w 1301207"/>
              <a:gd name="connsiteY4" fmla="*/ 1136103 h 3069398"/>
              <a:gd name="connsiteX5" fmla="*/ 1301207 w 1301207"/>
              <a:gd name="connsiteY5" fmla="*/ 0 h 3069398"/>
              <a:gd name="connsiteX0-9" fmla="*/ 1288508 w 1379948"/>
              <a:gd name="connsiteY0-10" fmla="*/ 1251960 h 3069398"/>
              <a:gd name="connsiteX1-11" fmla="*/ 1301207 w 1379948"/>
              <a:gd name="connsiteY1-12" fmla="*/ 3069398 h 3069398"/>
              <a:gd name="connsiteX2-13" fmla="*/ 165104 w 1379948"/>
              <a:gd name="connsiteY2-14" fmla="*/ 1933295 h 3069398"/>
              <a:gd name="connsiteX3-15" fmla="*/ 165104 w 1379948"/>
              <a:gd name="connsiteY3-16" fmla="*/ 1136103 h 3069398"/>
              <a:gd name="connsiteX4-17" fmla="*/ 1301207 w 1379948"/>
              <a:gd name="connsiteY4-18" fmla="*/ 0 h 3069398"/>
              <a:gd name="connsiteX5-19" fmla="*/ 1379948 w 1379948"/>
              <a:gd name="connsiteY5-20" fmla="*/ 1343400 h 3069398"/>
              <a:gd name="connsiteX0-21" fmla="*/ 1288508 w 1301207"/>
              <a:gd name="connsiteY0-22" fmla="*/ 1251960 h 3069398"/>
              <a:gd name="connsiteX1-23" fmla="*/ 1301207 w 1301207"/>
              <a:gd name="connsiteY1-24" fmla="*/ 3069398 h 3069398"/>
              <a:gd name="connsiteX2-25" fmla="*/ 165104 w 1301207"/>
              <a:gd name="connsiteY2-26" fmla="*/ 1933295 h 3069398"/>
              <a:gd name="connsiteX3-27" fmla="*/ 165104 w 1301207"/>
              <a:gd name="connsiteY3-28" fmla="*/ 1136103 h 3069398"/>
              <a:gd name="connsiteX4-29" fmla="*/ 1301207 w 1301207"/>
              <a:gd name="connsiteY4-30" fmla="*/ 0 h 3069398"/>
              <a:gd name="connsiteX0-31" fmla="*/ 1301207 w 1301207"/>
              <a:gd name="connsiteY0-32" fmla="*/ 3069398 h 3069398"/>
              <a:gd name="connsiteX1-33" fmla="*/ 165104 w 1301207"/>
              <a:gd name="connsiteY1-34" fmla="*/ 1933295 h 3069398"/>
              <a:gd name="connsiteX2-35" fmla="*/ 165104 w 1301207"/>
              <a:gd name="connsiteY2-36" fmla="*/ 1136103 h 3069398"/>
              <a:gd name="connsiteX3-37" fmla="*/ 1301207 w 1301207"/>
              <a:gd name="connsiteY3-38" fmla="*/ 0 h 3069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301207" h="3069398">
                <a:moveTo>
                  <a:pt x="1301207" y="3069398"/>
                </a:moveTo>
                <a:lnTo>
                  <a:pt x="165104" y="1933295"/>
                </a:lnTo>
                <a:cubicBezTo>
                  <a:pt x="-55034" y="1713157"/>
                  <a:pt x="-55034" y="1356242"/>
                  <a:pt x="165104" y="1136103"/>
                </a:cubicBezTo>
                <a:lnTo>
                  <a:pt x="1301207" y="0"/>
                </a:lnTo>
              </a:path>
            </a:pathLst>
          </a:cu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1"/>
          </p:nvPr>
        </p:nvSpPr>
        <p:spPr>
          <a:xfrm>
            <a:off x="8311358" y="142667"/>
            <a:ext cx="3880643" cy="4316073"/>
          </a:xfrm>
          <a:custGeom>
            <a:avLst/>
            <a:gdLst>
              <a:gd name="connsiteX0" fmla="*/ 2158037 w 3880643"/>
              <a:gd name="connsiteY0" fmla="*/ 0 h 4316073"/>
              <a:gd name="connsiteX1" fmla="*/ 2556633 w 3880643"/>
              <a:gd name="connsiteY1" fmla="*/ 165103 h 4316073"/>
              <a:gd name="connsiteX2" fmla="*/ 3880643 w 3880643"/>
              <a:gd name="connsiteY2" fmla="*/ 1489113 h 4316073"/>
              <a:gd name="connsiteX3" fmla="*/ 3880643 w 3880643"/>
              <a:gd name="connsiteY3" fmla="*/ 2826959 h 4316073"/>
              <a:gd name="connsiteX4" fmla="*/ 2556634 w 3880643"/>
              <a:gd name="connsiteY4" fmla="*/ 4150970 h 4316073"/>
              <a:gd name="connsiteX5" fmla="*/ 1759440 w 3880643"/>
              <a:gd name="connsiteY5" fmla="*/ 4150970 h 4316073"/>
              <a:gd name="connsiteX6" fmla="*/ 165104 w 3880643"/>
              <a:gd name="connsiteY6" fmla="*/ 2556633 h 4316073"/>
              <a:gd name="connsiteX7" fmla="*/ 165104 w 3880643"/>
              <a:gd name="connsiteY7" fmla="*/ 1759440 h 4316073"/>
              <a:gd name="connsiteX8" fmla="*/ 1759441 w 3880643"/>
              <a:gd name="connsiteY8" fmla="*/ 165103 h 4316073"/>
              <a:gd name="connsiteX9" fmla="*/ 2158037 w 3880643"/>
              <a:gd name="connsiteY9" fmla="*/ 0 h 431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80643" h="4316073">
                <a:moveTo>
                  <a:pt x="2158037" y="0"/>
                </a:moveTo>
                <a:cubicBezTo>
                  <a:pt x="2302301" y="0"/>
                  <a:pt x="2446564" y="55034"/>
                  <a:pt x="2556633" y="165103"/>
                </a:cubicBezTo>
                <a:lnTo>
                  <a:pt x="3880643" y="1489113"/>
                </a:lnTo>
                <a:lnTo>
                  <a:pt x="3880643" y="2826959"/>
                </a:lnTo>
                <a:lnTo>
                  <a:pt x="2556634" y="4150970"/>
                </a:lnTo>
                <a:cubicBezTo>
                  <a:pt x="2336494" y="4371108"/>
                  <a:pt x="1979580" y="4371108"/>
                  <a:pt x="1759440" y="4150970"/>
                </a:cubicBezTo>
                <a:lnTo>
                  <a:pt x="165104" y="2556633"/>
                </a:lnTo>
                <a:cubicBezTo>
                  <a:pt x="-55034" y="2336494"/>
                  <a:pt x="-55034" y="1979579"/>
                  <a:pt x="165104" y="1759440"/>
                </a:cubicBezTo>
                <a:lnTo>
                  <a:pt x="1759441" y="165103"/>
                </a:lnTo>
                <a:cubicBezTo>
                  <a:pt x="1869511" y="55034"/>
                  <a:pt x="2013773" y="0"/>
                  <a:pt x="2158037" y="0"/>
                </a:cubicBezTo>
                <a:close/>
              </a:path>
            </a:pathLst>
          </a:cu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08252" y="1"/>
            <a:ext cx="4163416" cy="1879305"/>
          </a:xfrm>
          <a:custGeom>
            <a:avLst/>
            <a:gdLst>
              <a:gd name="connsiteX0" fmla="*/ 0 w 4163416"/>
              <a:gd name="connsiteY0" fmla="*/ 0 h 1879305"/>
              <a:gd name="connsiteX1" fmla="*/ 4163416 w 4163416"/>
              <a:gd name="connsiteY1" fmla="*/ 0 h 1879305"/>
              <a:gd name="connsiteX2" fmla="*/ 4146874 w 4163416"/>
              <a:gd name="connsiteY2" fmla="*/ 31436 h 1879305"/>
              <a:gd name="connsiteX3" fmla="*/ 4074640 w 4163416"/>
              <a:gd name="connsiteY3" fmla="*/ 119865 h 1879305"/>
              <a:gd name="connsiteX4" fmla="*/ 2480303 w 4163416"/>
              <a:gd name="connsiteY4" fmla="*/ 1714202 h 1879305"/>
              <a:gd name="connsiteX5" fmla="*/ 1683111 w 4163416"/>
              <a:gd name="connsiteY5" fmla="*/ 1714202 h 1879305"/>
              <a:gd name="connsiteX6" fmla="*/ 88774 w 4163416"/>
              <a:gd name="connsiteY6" fmla="*/ 119865 h 1879305"/>
              <a:gd name="connsiteX7" fmla="*/ 16541 w 4163416"/>
              <a:gd name="connsiteY7" fmla="*/ 31436 h 1879305"/>
              <a:gd name="connsiteX0-1" fmla="*/ 0 w 4163416"/>
              <a:gd name="connsiteY0-2" fmla="*/ 1 h 1879306"/>
              <a:gd name="connsiteX1-3" fmla="*/ 2002248 w 4163416"/>
              <a:gd name="connsiteY1-4" fmla="*/ 0 h 1879306"/>
              <a:gd name="connsiteX2-5" fmla="*/ 4163416 w 4163416"/>
              <a:gd name="connsiteY2-6" fmla="*/ 1 h 1879306"/>
              <a:gd name="connsiteX3-7" fmla="*/ 4146874 w 4163416"/>
              <a:gd name="connsiteY3-8" fmla="*/ 31437 h 1879306"/>
              <a:gd name="connsiteX4-9" fmla="*/ 4074640 w 4163416"/>
              <a:gd name="connsiteY4-10" fmla="*/ 119866 h 1879306"/>
              <a:gd name="connsiteX5-11" fmla="*/ 2480303 w 4163416"/>
              <a:gd name="connsiteY5-12" fmla="*/ 1714203 h 1879306"/>
              <a:gd name="connsiteX6-13" fmla="*/ 1683111 w 4163416"/>
              <a:gd name="connsiteY6-14" fmla="*/ 1714203 h 1879306"/>
              <a:gd name="connsiteX7-15" fmla="*/ 88774 w 4163416"/>
              <a:gd name="connsiteY7-16" fmla="*/ 119866 h 1879306"/>
              <a:gd name="connsiteX8" fmla="*/ 16541 w 4163416"/>
              <a:gd name="connsiteY8" fmla="*/ 31437 h 1879306"/>
              <a:gd name="connsiteX9" fmla="*/ 0 w 4163416"/>
              <a:gd name="connsiteY9" fmla="*/ 1 h 1879306"/>
              <a:gd name="connsiteX0-17" fmla="*/ 2002248 w 4163416"/>
              <a:gd name="connsiteY0-18" fmla="*/ 0 h 1879306"/>
              <a:gd name="connsiteX1-19" fmla="*/ 4163416 w 4163416"/>
              <a:gd name="connsiteY1-20" fmla="*/ 1 h 1879306"/>
              <a:gd name="connsiteX2-21" fmla="*/ 4146874 w 4163416"/>
              <a:gd name="connsiteY2-22" fmla="*/ 31437 h 1879306"/>
              <a:gd name="connsiteX3-23" fmla="*/ 4074640 w 4163416"/>
              <a:gd name="connsiteY3-24" fmla="*/ 119866 h 1879306"/>
              <a:gd name="connsiteX4-25" fmla="*/ 2480303 w 4163416"/>
              <a:gd name="connsiteY4-26" fmla="*/ 1714203 h 1879306"/>
              <a:gd name="connsiteX5-27" fmla="*/ 1683111 w 4163416"/>
              <a:gd name="connsiteY5-28" fmla="*/ 1714203 h 1879306"/>
              <a:gd name="connsiteX6-29" fmla="*/ 88774 w 4163416"/>
              <a:gd name="connsiteY6-30" fmla="*/ 119866 h 1879306"/>
              <a:gd name="connsiteX7-31" fmla="*/ 16541 w 4163416"/>
              <a:gd name="connsiteY7-32" fmla="*/ 31437 h 1879306"/>
              <a:gd name="connsiteX8-33" fmla="*/ 0 w 4163416"/>
              <a:gd name="connsiteY8-34" fmla="*/ 1 h 1879306"/>
              <a:gd name="connsiteX9-35" fmla="*/ 2093688 w 4163416"/>
              <a:gd name="connsiteY9-36" fmla="*/ 91440 h 1879306"/>
              <a:gd name="connsiteX0-37" fmla="*/ 2002248 w 4163416"/>
              <a:gd name="connsiteY0-38" fmla="*/ 0 h 1879306"/>
              <a:gd name="connsiteX1-39" fmla="*/ 4163416 w 4163416"/>
              <a:gd name="connsiteY1-40" fmla="*/ 1 h 1879306"/>
              <a:gd name="connsiteX2-41" fmla="*/ 4146874 w 4163416"/>
              <a:gd name="connsiteY2-42" fmla="*/ 31437 h 1879306"/>
              <a:gd name="connsiteX3-43" fmla="*/ 4074640 w 4163416"/>
              <a:gd name="connsiteY3-44" fmla="*/ 119866 h 1879306"/>
              <a:gd name="connsiteX4-45" fmla="*/ 2480303 w 4163416"/>
              <a:gd name="connsiteY4-46" fmla="*/ 1714203 h 1879306"/>
              <a:gd name="connsiteX5-47" fmla="*/ 1683111 w 4163416"/>
              <a:gd name="connsiteY5-48" fmla="*/ 1714203 h 1879306"/>
              <a:gd name="connsiteX6-49" fmla="*/ 88774 w 4163416"/>
              <a:gd name="connsiteY6-50" fmla="*/ 119866 h 1879306"/>
              <a:gd name="connsiteX7-51" fmla="*/ 16541 w 4163416"/>
              <a:gd name="connsiteY7-52" fmla="*/ 31437 h 1879306"/>
              <a:gd name="connsiteX8-53" fmla="*/ 0 w 4163416"/>
              <a:gd name="connsiteY8-54" fmla="*/ 1 h 1879306"/>
              <a:gd name="connsiteX0-55" fmla="*/ 4163416 w 4163416"/>
              <a:gd name="connsiteY0-56" fmla="*/ 0 h 1879305"/>
              <a:gd name="connsiteX1-57" fmla="*/ 4146874 w 4163416"/>
              <a:gd name="connsiteY1-58" fmla="*/ 31436 h 1879305"/>
              <a:gd name="connsiteX2-59" fmla="*/ 4074640 w 4163416"/>
              <a:gd name="connsiteY2-60" fmla="*/ 119865 h 1879305"/>
              <a:gd name="connsiteX3-61" fmla="*/ 2480303 w 4163416"/>
              <a:gd name="connsiteY3-62" fmla="*/ 1714202 h 1879305"/>
              <a:gd name="connsiteX4-63" fmla="*/ 1683111 w 4163416"/>
              <a:gd name="connsiteY4-64" fmla="*/ 1714202 h 1879305"/>
              <a:gd name="connsiteX5-65" fmla="*/ 88774 w 4163416"/>
              <a:gd name="connsiteY5-66" fmla="*/ 119865 h 1879305"/>
              <a:gd name="connsiteX6-67" fmla="*/ 16541 w 4163416"/>
              <a:gd name="connsiteY6-68" fmla="*/ 31436 h 1879305"/>
              <a:gd name="connsiteX7-69" fmla="*/ 0 w 4163416"/>
              <a:gd name="connsiteY7-70" fmla="*/ 0 h 18793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4163416" h="1879305">
                <a:moveTo>
                  <a:pt x="4163416" y="0"/>
                </a:moveTo>
                <a:lnTo>
                  <a:pt x="4146874" y="31436"/>
                </a:lnTo>
                <a:cubicBezTo>
                  <a:pt x="4126236" y="62693"/>
                  <a:pt x="4102157" y="92348"/>
                  <a:pt x="4074640" y="119865"/>
                </a:cubicBezTo>
                <a:lnTo>
                  <a:pt x="2480303" y="1714202"/>
                </a:lnTo>
                <a:cubicBezTo>
                  <a:pt x="2260165" y="1934340"/>
                  <a:pt x="1903250" y="1934340"/>
                  <a:pt x="1683111" y="1714202"/>
                </a:cubicBezTo>
                <a:lnTo>
                  <a:pt x="88774" y="119865"/>
                </a:lnTo>
                <a:cubicBezTo>
                  <a:pt x="61257" y="92348"/>
                  <a:pt x="37179" y="62693"/>
                  <a:pt x="16541" y="3143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6504" y="66504"/>
            <a:ext cx="2542223" cy="638810"/>
            <a:chOff x="32" y="16"/>
            <a:chExt cx="5338" cy="1006"/>
          </a:xfrm>
        </p:grpSpPr>
        <p:pic>
          <p:nvPicPr>
            <p:cNvPr id="6" name="图片 5" descr="校徽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2" y="16"/>
              <a:ext cx="1380" cy="1005"/>
            </a:xfrm>
            <a:prstGeom prst="rect">
              <a:avLst/>
            </a:prstGeom>
          </p:spPr>
        </p:pic>
        <p:pic>
          <p:nvPicPr>
            <p:cNvPr id="7" name="图片 6" descr="校名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75" y="204"/>
              <a:ext cx="3795" cy="8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295495" y="1716603"/>
            <a:ext cx="4262993" cy="4262992"/>
          </a:xfrm>
          <a:custGeom>
            <a:avLst/>
            <a:gdLst>
              <a:gd name="connsiteX0" fmla="*/ 2187077 w 4262993"/>
              <a:gd name="connsiteY0" fmla="*/ 0 h 4262992"/>
              <a:gd name="connsiteX1" fmla="*/ 2323431 w 4262993"/>
              <a:gd name="connsiteY1" fmla="*/ 56479 h 4262992"/>
              <a:gd name="connsiteX2" fmla="*/ 4206514 w 4262993"/>
              <a:gd name="connsiteY2" fmla="*/ 1939563 h 4262992"/>
              <a:gd name="connsiteX3" fmla="*/ 4206514 w 4262993"/>
              <a:gd name="connsiteY3" fmla="*/ 2212270 h 4262992"/>
              <a:gd name="connsiteX4" fmla="*/ 2212271 w 4262993"/>
              <a:gd name="connsiteY4" fmla="*/ 4206513 h 4262992"/>
              <a:gd name="connsiteX5" fmla="*/ 1939564 w 4262993"/>
              <a:gd name="connsiteY5" fmla="*/ 4206513 h 4262992"/>
              <a:gd name="connsiteX6" fmla="*/ 56480 w 4262993"/>
              <a:gd name="connsiteY6" fmla="*/ 2323430 h 4262992"/>
              <a:gd name="connsiteX7" fmla="*/ 56480 w 4262993"/>
              <a:gd name="connsiteY7" fmla="*/ 2050723 h 4262992"/>
              <a:gd name="connsiteX8" fmla="*/ 2050724 w 4262993"/>
              <a:gd name="connsiteY8" fmla="*/ 56479 h 4262992"/>
              <a:gd name="connsiteX9" fmla="*/ 2187077 w 4262993"/>
              <a:gd name="connsiteY9" fmla="*/ 0 h 426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62993" h="4262992">
                <a:moveTo>
                  <a:pt x="2187077" y="0"/>
                </a:moveTo>
                <a:cubicBezTo>
                  <a:pt x="2236427" y="0"/>
                  <a:pt x="2285777" y="18826"/>
                  <a:pt x="2323431" y="56479"/>
                </a:cubicBezTo>
                <a:lnTo>
                  <a:pt x="4206514" y="1939563"/>
                </a:lnTo>
                <a:cubicBezTo>
                  <a:pt x="4281820" y="2014869"/>
                  <a:pt x="4281820" y="2136963"/>
                  <a:pt x="4206514" y="2212270"/>
                </a:cubicBezTo>
                <a:lnTo>
                  <a:pt x="2212271" y="4206513"/>
                </a:lnTo>
                <a:cubicBezTo>
                  <a:pt x="2136964" y="4281819"/>
                  <a:pt x="2014870" y="4281819"/>
                  <a:pt x="1939564" y="4206513"/>
                </a:cubicBezTo>
                <a:lnTo>
                  <a:pt x="56480" y="2323430"/>
                </a:lnTo>
                <a:cubicBezTo>
                  <a:pt x="-18826" y="2248123"/>
                  <a:pt x="-18826" y="2126029"/>
                  <a:pt x="56480" y="2050723"/>
                </a:cubicBezTo>
                <a:lnTo>
                  <a:pt x="2050724" y="56479"/>
                </a:lnTo>
                <a:cubicBezTo>
                  <a:pt x="2088377" y="18826"/>
                  <a:pt x="2137727" y="0"/>
                  <a:pt x="21870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5349054" y="21308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5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5"/>
                </a:lnTo>
                <a:cubicBezTo>
                  <a:pt x="-8882" y="1060685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599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4739453" y="4010466"/>
            <a:ext cx="2011319" cy="2011318"/>
          </a:xfrm>
          <a:custGeom>
            <a:avLst/>
            <a:gdLst>
              <a:gd name="connsiteX0" fmla="*/ 1031884 w 2011319"/>
              <a:gd name="connsiteY0" fmla="*/ 0 h 2011318"/>
              <a:gd name="connsiteX1" fmla="*/ 1096217 w 2011319"/>
              <a:gd name="connsiteY1" fmla="*/ 26647 h 2011318"/>
              <a:gd name="connsiteX2" fmla="*/ 1984672 w 2011319"/>
              <a:gd name="connsiteY2" fmla="*/ 915103 h 2011318"/>
              <a:gd name="connsiteX3" fmla="*/ 1984672 w 2011319"/>
              <a:gd name="connsiteY3" fmla="*/ 1043769 h 2011318"/>
              <a:gd name="connsiteX4" fmla="*/ 1043770 w 2011319"/>
              <a:gd name="connsiteY4" fmla="*/ 1984671 h 2011318"/>
              <a:gd name="connsiteX5" fmla="*/ 915104 w 2011319"/>
              <a:gd name="connsiteY5" fmla="*/ 1984671 h 2011318"/>
              <a:gd name="connsiteX6" fmla="*/ 26648 w 2011319"/>
              <a:gd name="connsiteY6" fmla="*/ 1096216 h 2011318"/>
              <a:gd name="connsiteX7" fmla="*/ 26648 w 2011319"/>
              <a:gd name="connsiteY7" fmla="*/ 967549 h 2011318"/>
              <a:gd name="connsiteX8" fmla="*/ 967550 w 2011319"/>
              <a:gd name="connsiteY8" fmla="*/ 26647 h 2011318"/>
              <a:gd name="connsiteX9" fmla="*/ 1031884 w 2011319"/>
              <a:gd name="connsiteY9" fmla="*/ 0 h 20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1319" h="2011318">
                <a:moveTo>
                  <a:pt x="1031884" y="0"/>
                </a:moveTo>
                <a:cubicBezTo>
                  <a:pt x="1055168" y="0"/>
                  <a:pt x="1078452" y="8882"/>
                  <a:pt x="1096217" y="26647"/>
                </a:cubicBezTo>
                <a:lnTo>
                  <a:pt x="1984672" y="915103"/>
                </a:lnTo>
                <a:cubicBezTo>
                  <a:pt x="2020202" y="950633"/>
                  <a:pt x="2020202" y="1008239"/>
                  <a:pt x="1984672" y="1043769"/>
                </a:cubicBezTo>
                <a:lnTo>
                  <a:pt x="1043770" y="1984671"/>
                </a:lnTo>
                <a:cubicBezTo>
                  <a:pt x="1008240" y="2020201"/>
                  <a:pt x="950634" y="2020201"/>
                  <a:pt x="915104" y="1984671"/>
                </a:cubicBezTo>
                <a:lnTo>
                  <a:pt x="26648" y="1096216"/>
                </a:lnTo>
                <a:cubicBezTo>
                  <a:pt x="-8882" y="1060686"/>
                  <a:pt x="-8882" y="1003079"/>
                  <a:pt x="26648" y="967549"/>
                </a:cubicBezTo>
                <a:lnTo>
                  <a:pt x="967550" y="26647"/>
                </a:lnTo>
                <a:cubicBezTo>
                  <a:pt x="985315" y="8882"/>
                  <a:pt x="1008600" y="0"/>
                  <a:pt x="10318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4315366" y="2034973"/>
            <a:ext cx="2093747" cy="1201420"/>
          </a:xfrm>
          <a:custGeom>
            <a:avLst/>
            <a:gdLst>
              <a:gd name="connsiteX0" fmla="*/ 115228 w 2093747"/>
              <a:gd name="connsiteY0" fmla="*/ 0 h 1201420"/>
              <a:gd name="connsiteX1" fmla="*/ 1978519 w 2093747"/>
              <a:gd name="connsiteY1" fmla="*/ 0 h 1201420"/>
              <a:gd name="connsiteX2" fmla="*/ 2093747 w 2093747"/>
              <a:gd name="connsiteY2" fmla="*/ 115228 h 1201420"/>
              <a:gd name="connsiteX3" fmla="*/ 2093747 w 2093747"/>
              <a:gd name="connsiteY3" fmla="*/ 1086192 h 1201420"/>
              <a:gd name="connsiteX4" fmla="*/ 1978519 w 2093747"/>
              <a:gd name="connsiteY4" fmla="*/ 1201420 h 1201420"/>
              <a:gd name="connsiteX5" fmla="*/ 115228 w 2093747"/>
              <a:gd name="connsiteY5" fmla="*/ 1201420 h 1201420"/>
              <a:gd name="connsiteX6" fmla="*/ 0 w 2093747"/>
              <a:gd name="connsiteY6" fmla="*/ 1086192 h 1201420"/>
              <a:gd name="connsiteX7" fmla="*/ 0 w 2093747"/>
              <a:gd name="connsiteY7" fmla="*/ 115228 h 1201420"/>
              <a:gd name="connsiteX8" fmla="*/ 115228 w 2093747"/>
              <a:gd name="connsiteY8" fmla="*/ 0 h 120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1201420">
                <a:moveTo>
                  <a:pt x="115228" y="0"/>
                </a:moveTo>
                <a:lnTo>
                  <a:pt x="1978519" y="0"/>
                </a:lnTo>
                <a:cubicBezTo>
                  <a:pt x="2042158" y="0"/>
                  <a:pt x="2093747" y="51589"/>
                  <a:pt x="2093747" y="115228"/>
                </a:cubicBezTo>
                <a:lnTo>
                  <a:pt x="2093747" y="1086192"/>
                </a:lnTo>
                <a:cubicBezTo>
                  <a:pt x="2093747" y="1149831"/>
                  <a:pt x="2042158" y="1201420"/>
                  <a:pt x="1978519" y="1201420"/>
                </a:cubicBezTo>
                <a:lnTo>
                  <a:pt x="115228" y="1201420"/>
                </a:lnTo>
                <a:cubicBezTo>
                  <a:pt x="51589" y="1201420"/>
                  <a:pt x="0" y="1149831"/>
                  <a:pt x="0" y="1086192"/>
                </a:cubicBezTo>
                <a:lnTo>
                  <a:pt x="0" y="115228"/>
                </a:lnTo>
                <a:cubicBezTo>
                  <a:pt x="0" y="51589"/>
                  <a:pt x="51589" y="0"/>
                  <a:pt x="1152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4315366" y="3368473"/>
            <a:ext cx="2093747" cy="2298700"/>
          </a:xfrm>
          <a:custGeom>
            <a:avLst/>
            <a:gdLst>
              <a:gd name="connsiteX0" fmla="*/ 107849 w 2093747"/>
              <a:gd name="connsiteY0" fmla="*/ 0 h 2298700"/>
              <a:gd name="connsiteX1" fmla="*/ 1985898 w 2093747"/>
              <a:gd name="connsiteY1" fmla="*/ 0 h 2298700"/>
              <a:gd name="connsiteX2" fmla="*/ 2093747 w 2093747"/>
              <a:gd name="connsiteY2" fmla="*/ 107849 h 2298700"/>
              <a:gd name="connsiteX3" fmla="*/ 2093747 w 2093747"/>
              <a:gd name="connsiteY3" fmla="*/ 2190851 h 2298700"/>
              <a:gd name="connsiteX4" fmla="*/ 1985898 w 2093747"/>
              <a:gd name="connsiteY4" fmla="*/ 2298700 h 2298700"/>
              <a:gd name="connsiteX5" fmla="*/ 107849 w 2093747"/>
              <a:gd name="connsiteY5" fmla="*/ 2298700 h 2298700"/>
              <a:gd name="connsiteX6" fmla="*/ 0 w 2093747"/>
              <a:gd name="connsiteY6" fmla="*/ 2190851 h 2298700"/>
              <a:gd name="connsiteX7" fmla="*/ 0 w 2093747"/>
              <a:gd name="connsiteY7" fmla="*/ 107849 h 2298700"/>
              <a:gd name="connsiteX8" fmla="*/ 107849 w 2093747"/>
              <a:gd name="connsiteY8" fmla="*/ 0 h 229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93747" h="2298700">
                <a:moveTo>
                  <a:pt x="107849" y="0"/>
                </a:moveTo>
                <a:lnTo>
                  <a:pt x="1985898" y="0"/>
                </a:lnTo>
                <a:cubicBezTo>
                  <a:pt x="2045461" y="0"/>
                  <a:pt x="2093747" y="48286"/>
                  <a:pt x="2093747" y="107849"/>
                </a:cubicBezTo>
                <a:lnTo>
                  <a:pt x="2093747" y="2190851"/>
                </a:lnTo>
                <a:cubicBezTo>
                  <a:pt x="2093747" y="2250414"/>
                  <a:pt x="2045461" y="2298700"/>
                  <a:pt x="1985898" y="2298700"/>
                </a:cubicBezTo>
                <a:lnTo>
                  <a:pt x="107849" y="2298700"/>
                </a:lnTo>
                <a:cubicBezTo>
                  <a:pt x="48286" y="2298700"/>
                  <a:pt x="0" y="2250414"/>
                  <a:pt x="0" y="2190851"/>
                </a:cubicBezTo>
                <a:lnTo>
                  <a:pt x="0" y="107849"/>
                </a:lnTo>
                <a:cubicBezTo>
                  <a:pt x="0" y="48286"/>
                  <a:pt x="48286" y="0"/>
                  <a:pt x="10784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6596436" y="2034973"/>
            <a:ext cx="4773780" cy="3632200"/>
          </a:xfrm>
          <a:custGeom>
            <a:avLst/>
            <a:gdLst>
              <a:gd name="connsiteX0" fmla="*/ 187095 w 4773780"/>
              <a:gd name="connsiteY0" fmla="*/ 0 h 3632200"/>
              <a:gd name="connsiteX1" fmla="*/ 4586685 w 4773780"/>
              <a:gd name="connsiteY1" fmla="*/ 0 h 3632200"/>
              <a:gd name="connsiteX2" fmla="*/ 4773780 w 4773780"/>
              <a:gd name="connsiteY2" fmla="*/ 187095 h 3632200"/>
              <a:gd name="connsiteX3" fmla="*/ 4773780 w 4773780"/>
              <a:gd name="connsiteY3" fmla="*/ 3445105 h 3632200"/>
              <a:gd name="connsiteX4" fmla="*/ 4586685 w 4773780"/>
              <a:gd name="connsiteY4" fmla="*/ 3632200 h 3632200"/>
              <a:gd name="connsiteX5" fmla="*/ 187095 w 4773780"/>
              <a:gd name="connsiteY5" fmla="*/ 3632200 h 3632200"/>
              <a:gd name="connsiteX6" fmla="*/ 0 w 4773780"/>
              <a:gd name="connsiteY6" fmla="*/ 3445105 h 3632200"/>
              <a:gd name="connsiteX7" fmla="*/ 0 w 4773780"/>
              <a:gd name="connsiteY7" fmla="*/ 187095 h 3632200"/>
              <a:gd name="connsiteX8" fmla="*/ 187095 w 4773780"/>
              <a:gd name="connsiteY8" fmla="*/ 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73780" h="3632200">
                <a:moveTo>
                  <a:pt x="187095" y="0"/>
                </a:moveTo>
                <a:lnTo>
                  <a:pt x="4586685" y="0"/>
                </a:lnTo>
                <a:cubicBezTo>
                  <a:pt x="4690015" y="0"/>
                  <a:pt x="4773780" y="83765"/>
                  <a:pt x="4773780" y="187095"/>
                </a:cubicBezTo>
                <a:lnTo>
                  <a:pt x="4773780" y="3445105"/>
                </a:lnTo>
                <a:cubicBezTo>
                  <a:pt x="4773780" y="3548435"/>
                  <a:pt x="4690015" y="3632200"/>
                  <a:pt x="4586685" y="3632200"/>
                </a:cubicBezTo>
                <a:lnTo>
                  <a:pt x="187095" y="3632200"/>
                </a:lnTo>
                <a:cubicBezTo>
                  <a:pt x="83765" y="3632200"/>
                  <a:pt x="0" y="3548435"/>
                  <a:pt x="0" y="3445105"/>
                </a:cubicBezTo>
                <a:lnTo>
                  <a:pt x="0" y="187095"/>
                </a:lnTo>
                <a:cubicBezTo>
                  <a:pt x="0" y="83765"/>
                  <a:pt x="83765" y="0"/>
                  <a:pt x="1870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片占位符 25"/>
          <p:cNvSpPr>
            <a:spLocks noGrp="1"/>
          </p:cNvSpPr>
          <p:nvPr>
            <p:ph type="pic" sz="quarter" idx="18"/>
          </p:nvPr>
        </p:nvSpPr>
        <p:spPr>
          <a:xfrm>
            <a:off x="9089489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4"/>
          </p:nvPr>
        </p:nvSpPr>
        <p:spPr>
          <a:xfrm>
            <a:off x="1538935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图片占位符 31"/>
          <p:cNvSpPr>
            <a:spLocks noGrp="1"/>
          </p:cNvSpPr>
          <p:nvPr>
            <p:ph type="pic" sz="quarter" idx="15"/>
          </p:nvPr>
        </p:nvSpPr>
        <p:spPr>
          <a:xfrm>
            <a:off x="3426574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3" name="图片占位符 32"/>
          <p:cNvSpPr>
            <a:spLocks noGrp="1"/>
          </p:cNvSpPr>
          <p:nvPr>
            <p:ph type="pic" sz="quarter" idx="16"/>
          </p:nvPr>
        </p:nvSpPr>
        <p:spPr>
          <a:xfrm>
            <a:off x="5314212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7"/>
          </p:nvPr>
        </p:nvSpPr>
        <p:spPr>
          <a:xfrm>
            <a:off x="7201851" y="34054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0"/>
          </p:nvPr>
        </p:nvSpPr>
        <p:spPr>
          <a:xfrm>
            <a:off x="2461837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4 w 1599710"/>
              <a:gd name="connsiteY6" fmla="*/ 947591 h 1599710"/>
              <a:gd name="connsiteX7" fmla="*/ 61194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4" y="947591"/>
                </a:lnTo>
                <a:cubicBezTo>
                  <a:pt x="-20398" y="865999"/>
                  <a:pt x="-20398" y="733712"/>
                  <a:pt x="61194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1"/>
          </p:nvPr>
        </p:nvSpPr>
        <p:spPr>
          <a:xfrm>
            <a:off x="4349476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237114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5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9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5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3"/>
          </p:nvPr>
        </p:nvSpPr>
        <p:spPr>
          <a:xfrm>
            <a:off x="8124752" y="1675581"/>
            <a:ext cx="1599710" cy="1599710"/>
          </a:xfrm>
          <a:custGeom>
            <a:avLst/>
            <a:gdLst>
              <a:gd name="connsiteX0" fmla="*/ 799855 w 1599710"/>
              <a:gd name="connsiteY0" fmla="*/ 0 h 1599710"/>
              <a:gd name="connsiteX1" fmla="*/ 947591 w 1599710"/>
              <a:gd name="connsiteY1" fmla="*/ 61194 h 1599710"/>
              <a:gd name="connsiteX2" fmla="*/ 1538516 w 1599710"/>
              <a:gd name="connsiteY2" fmla="*/ 652119 h 1599710"/>
              <a:gd name="connsiteX3" fmla="*/ 1538516 w 1599710"/>
              <a:gd name="connsiteY3" fmla="*/ 947591 h 1599710"/>
              <a:gd name="connsiteX4" fmla="*/ 947591 w 1599710"/>
              <a:gd name="connsiteY4" fmla="*/ 1538516 h 1599710"/>
              <a:gd name="connsiteX5" fmla="*/ 652119 w 1599710"/>
              <a:gd name="connsiteY5" fmla="*/ 1538516 h 1599710"/>
              <a:gd name="connsiteX6" fmla="*/ 61195 w 1599710"/>
              <a:gd name="connsiteY6" fmla="*/ 947591 h 1599710"/>
              <a:gd name="connsiteX7" fmla="*/ 61195 w 1599710"/>
              <a:gd name="connsiteY7" fmla="*/ 652119 h 1599710"/>
              <a:gd name="connsiteX8" fmla="*/ 652119 w 1599710"/>
              <a:gd name="connsiteY8" fmla="*/ 61194 h 1599710"/>
              <a:gd name="connsiteX9" fmla="*/ 799855 w 1599710"/>
              <a:gd name="connsiteY9" fmla="*/ 0 h 159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9710" h="1599710">
                <a:moveTo>
                  <a:pt x="799855" y="0"/>
                </a:moveTo>
                <a:cubicBezTo>
                  <a:pt x="853325" y="0"/>
                  <a:pt x="906794" y="20398"/>
                  <a:pt x="947591" y="61194"/>
                </a:cubicBezTo>
                <a:lnTo>
                  <a:pt x="1538516" y="652119"/>
                </a:lnTo>
                <a:cubicBezTo>
                  <a:pt x="1620108" y="733712"/>
                  <a:pt x="1620108" y="865999"/>
                  <a:pt x="1538516" y="947591"/>
                </a:cubicBezTo>
                <a:lnTo>
                  <a:pt x="947591" y="1538516"/>
                </a:lnTo>
                <a:cubicBezTo>
                  <a:pt x="865998" y="1620108"/>
                  <a:pt x="733712" y="1620108"/>
                  <a:pt x="652119" y="1538516"/>
                </a:cubicBezTo>
                <a:lnTo>
                  <a:pt x="61195" y="947591"/>
                </a:lnTo>
                <a:cubicBezTo>
                  <a:pt x="-20398" y="865999"/>
                  <a:pt x="-20398" y="733712"/>
                  <a:pt x="61195" y="652119"/>
                </a:cubicBezTo>
                <a:lnTo>
                  <a:pt x="652119" y="61194"/>
                </a:lnTo>
                <a:cubicBezTo>
                  <a:pt x="692916" y="20398"/>
                  <a:pt x="746385" y="0"/>
                  <a:pt x="7998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729683" y="6422330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3507265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311274" y="2359368"/>
            <a:ext cx="1627407" cy="2887019"/>
          </a:xfrm>
          <a:custGeom>
            <a:avLst/>
            <a:gdLst>
              <a:gd name="connsiteX0" fmla="*/ 0 w 1627407"/>
              <a:gd name="connsiteY0" fmla="*/ 0 h 2887019"/>
              <a:gd name="connsiteX1" fmla="*/ 1627407 w 1627407"/>
              <a:gd name="connsiteY1" fmla="*/ 0 h 2887019"/>
              <a:gd name="connsiteX2" fmla="*/ 1627407 w 1627407"/>
              <a:gd name="connsiteY2" fmla="*/ 2887019 h 2887019"/>
              <a:gd name="connsiteX3" fmla="*/ 0 w 1627407"/>
              <a:gd name="connsiteY3" fmla="*/ 2887019 h 2887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7407" h="2887019">
                <a:moveTo>
                  <a:pt x="0" y="0"/>
                </a:moveTo>
                <a:lnTo>
                  <a:pt x="1627407" y="0"/>
                </a:lnTo>
                <a:lnTo>
                  <a:pt x="1627407" y="2887019"/>
                </a:lnTo>
                <a:lnTo>
                  <a:pt x="0" y="28870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2295507" y="1895063"/>
            <a:ext cx="1901775" cy="3373748"/>
          </a:xfrm>
          <a:custGeom>
            <a:avLst/>
            <a:gdLst>
              <a:gd name="connsiteX0" fmla="*/ 0 w 1901775"/>
              <a:gd name="connsiteY0" fmla="*/ 0 h 3373748"/>
              <a:gd name="connsiteX1" fmla="*/ 1901775 w 1901775"/>
              <a:gd name="connsiteY1" fmla="*/ 0 h 3373748"/>
              <a:gd name="connsiteX2" fmla="*/ 1901775 w 1901775"/>
              <a:gd name="connsiteY2" fmla="*/ 3373748 h 3373748"/>
              <a:gd name="connsiteX3" fmla="*/ 0 w 1901775"/>
              <a:gd name="connsiteY3" fmla="*/ 3373748 h 3373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1775" h="3373748">
                <a:moveTo>
                  <a:pt x="0" y="0"/>
                </a:moveTo>
                <a:lnTo>
                  <a:pt x="1901775" y="0"/>
                </a:lnTo>
                <a:lnTo>
                  <a:pt x="1901775" y="3373748"/>
                </a:lnTo>
                <a:lnTo>
                  <a:pt x="0" y="3373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5778474" cy="5747783"/>
          </a:xfrm>
          <a:custGeom>
            <a:avLst/>
            <a:gdLst>
              <a:gd name="connsiteX0" fmla="*/ 2119001 w 5778474"/>
              <a:gd name="connsiteY0" fmla="*/ 3618970 h 5747783"/>
              <a:gd name="connsiteX1" fmla="*/ 2315600 w 5778474"/>
              <a:gd name="connsiteY1" fmla="*/ 3700404 h 5747783"/>
              <a:gd name="connsiteX2" fmla="*/ 3101974 w 5778474"/>
              <a:gd name="connsiteY2" fmla="*/ 4486778 h 5747783"/>
              <a:gd name="connsiteX3" fmla="*/ 3101974 w 5778474"/>
              <a:gd name="connsiteY3" fmla="*/ 4879976 h 5747783"/>
              <a:gd name="connsiteX4" fmla="*/ 2315600 w 5778474"/>
              <a:gd name="connsiteY4" fmla="*/ 5666350 h 5747783"/>
              <a:gd name="connsiteX5" fmla="*/ 1922402 w 5778474"/>
              <a:gd name="connsiteY5" fmla="*/ 5666350 h 5747783"/>
              <a:gd name="connsiteX6" fmla="*/ 1136028 w 5778474"/>
              <a:gd name="connsiteY6" fmla="*/ 4879976 h 5747783"/>
              <a:gd name="connsiteX7" fmla="*/ 1136028 w 5778474"/>
              <a:gd name="connsiteY7" fmla="*/ 4486778 h 5747783"/>
              <a:gd name="connsiteX8" fmla="*/ 1922402 w 5778474"/>
              <a:gd name="connsiteY8" fmla="*/ 3700404 h 5747783"/>
              <a:gd name="connsiteX9" fmla="*/ 2119001 w 5778474"/>
              <a:gd name="connsiteY9" fmla="*/ 3618970 h 5747783"/>
              <a:gd name="connsiteX10" fmla="*/ 821473 w 5778474"/>
              <a:gd name="connsiteY10" fmla="*/ 2321442 h 5747783"/>
              <a:gd name="connsiteX11" fmla="*/ 1018072 w 5778474"/>
              <a:gd name="connsiteY11" fmla="*/ 2402876 h 5747783"/>
              <a:gd name="connsiteX12" fmla="*/ 1804446 w 5778474"/>
              <a:gd name="connsiteY12" fmla="*/ 3189250 h 5747783"/>
              <a:gd name="connsiteX13" fmla="*/ 1804446 w 5778474"/>
              <a:gd name="connsiteY13" fmla="*/ 3582448 h 5747783"/>
              <a:gd name="connsiteX14" fmla="*/ 1018072 w 5778474"/>
              <a:gd name="connsiteY14" fmla="*/ 4368823 h 5747783"/>
              <a:gd name="connsiteX15" fmla="*/ 624874 w 5778474"/>
              <a:gd name="connsiteY15" fmla="*/ 4368823 h 5747783"/>
              <a:gd name="connsiteX16" fmla="*/ 0 w 5778474"/>
              <a:gd name="connsiteY16" fmla="*/ 3743949 h 5747783"/>
              <a:gd name="connsiteX17" fmla="*/ 0 w 5778474"/>
              <a:gd name="connsiteY17" fmla="*/ 3027750 h 5747783"/>
              <a:gd name="connsiteX18" fmla="*/ 624874 w 5778474"/>
              <a:gd name="connsiteY18" fmla="*/ 2402876 h 5747783"/>
              <a:gd name="connsiteX19" fmla="*/ 821473 w 5778474"/>
              <a:gd name="connsiteY19" fmla="*/ 2321442 h 5747783"/>
              <a:gd name="connsiteX20" fmla="*/ 3416534 w 5778474"/>
              <a:gd name="connsiteY20" fmla="*/ 2321437 h 5747783"/>
              <a:gd name="connsiteX21" fmla="*/ 3613133 w 5778474"/>
              <a:gd name="connsiteY21" fmla="*/ 2402870 h 5747783"/>
              <a:gd name="connsiteX22" fmla="*/ 4399507 w 5778474"/>
              <a:gd name="connsiteY22" fmla="*/ 3189245 h 5747783"/>
              <a:gd name="connsiteX23" fmla="*/ 4399507 w 5778474"/>
              <a:gd name="connsiteY23" fmla="*/ 3582443 h 5747783"/>
              <a:gd name="connsiteX24" fmla="*/ 3613133 w 5778474"/>
              <a:gd name="connsiteY24" fmla="*/ 4368817 h 5747783"/>
              <a:gd name="connsiteX25" fmla="*/ 3219935 w 5778474"/>
              <a:gd name="connsiteY25" fmla="*/ 4368817 h 5747783"/>
              <a:gd name="connsiteX26" fmla="*/ 2433561 w 5778474"/>
              <a:gd name="connsiteY26" fmla="*/ 3582443 h 5747783"/>
              <a:gd name="connsiteX27" fmla="*/ 2433561 w 5778474"/>
              <a:gd name="connsiteY27" fmla="*/ 3189245 h 5747783"/>
              <a:gd name="connsiteX28" fmla="*/ 3219935 w 5778474"/>
              <a:gd name="connsiteY28" fmla="*/ 2402870 h 5747783"/>
              <a:gd name="connsiteX29" fmla="*/ 3416534 w 5778474"/>
              <a:gd name="connsiteY29" fmla="*/ 2321437 h 5747783"/>
              <a:gd name="connsiteX30" fmla="*/ 0 w 5778474"/>
              <a:gd name="connsiteY30" fmla="*/ 1384804 h 5747783"/>
              <a:gd name="connsiteX31" fmla="*/ 506920 w 5778474"/>
              <a:gd name="connsiteY31" fmla="*/ 1891724 h 5747783"/>
              <a:gd name="connsiteX32" fmla="*/ 506919 w 5778474"/>
              <a:gd name="connsiteY32" fmla="*/ 2284921 h 5747783"/>
              <a:gd name="connsiteX33" fmla="*/ 0 w 5778474"/>
              <a:gd name="connsiteY33" fmla="*/ 2791839 h 5747783"/>
              <a:gd name="connsiteX34" fmla="*/ 2119006 w 5778474"/>
              <a:gd name="connsiteY34" fmla="*/ 1023909 h 5747783"/>
              <a:gd name="connsiteX35" fmla="*/ 2315606 w 5778474"/>
              <a:gd name="connsiteY35" fmla="*/ 1105343 h 5747783"/>
              <a:gd name="connsiteX36" fmla="*/ 3101980 w 5778474"/>
              <a:gd name="connsiteY36" fmla="*/ 1891717 h 5747783"/>
              <a:gd name="connsiteX37" fmla="*/ 3101980 w 5778474"/>
              <a:gd name="connsiteY37" fmla="*/ 2284914 h 5747783"/>
              <a:gd name="connsiteX38" fmla="*/ 2315606 w 5778474"/>
              <a:gd name="connsiteY38" fmla="*/ 3071289 h 5747783"/>
              <a:gd name="connsiteX39" fmla="*/ 1922408 w 5778474"/>
              <a:gd name="connsiteY39" fmla="*/ 3071289 h 5747783"/>
              <a:gd name="connsiteX40" fmla="*/ 1136034 w 5778474"/>
              <a:gd name="connsiteY40" fmla="*/ 2284914 h 5747783"/>
              <a:gd name="connsiteX41" fmla="*/ 1136034 w 5778474"/>
              <a:gd name="connsiteY41" fmla="*/ 1891716 h 5747783"/>
              <a:gd name="connsiteX42" fmla="*/ 1922408 w 5778474"/>
              <a:gd name="connsiteY42" fmla="*/ 1105342 h 5747783"/>
              <a:gd name="connsiteX43" fmla="*/ 2119006 w 5778474"/>
              <a:gd name="connsiteY43" fmla="*/ 1023909 h 5747783"/>
              <a:gd name="connsiteX44" fmla="*/ 4714068 w 5778474"/>
              <a:gd name="connsiteY44" fmla="*/ 1023903 h 5747783"/>
              <a:gd name="connsiteX45" fmla="*/ 4910667 w 5778474"/>
              <a:gd name="connsiteY45" fmla="*/ 1105337 h 5747783"/>
              <a:gd name="connsiteX46" fmla="*/ 5697041 w 5778474"/>
              <a:gd name="connsiteY46" fmla="*/ 1891711 h 5747783"/>
              <a:gd name="connsiteX47" fmla="*/ 5697041 w 5778474"/>
              <a:gd name="connsiteY47" fmla="*/ 2284909 h 5747783"/>
              <a:gd name="connsiteX48" fmla="*/ 4910667 w 5778474"/>
              <a:gd name="connsiteY48" fmla="*/ 3071283 h 5747783"/>
              <a:gd name="connsiteX49" fmla="*/ 4517469 w 5778474"/>
              <a:gd name="connsiteY49" fmla="*/ 3071283 h 5747783"/>
              <a:gd name="connsiteX50" fmla="*/ 3731095 w 5778474"/>
              <a:gd name="connsiteY50" fmla="*/ 2284909 h 5747783"/>
              <a:gd name="connsiteX51" fmla="*/ 3731095 w 5778474"/>
              <a:gd name="connsiteY51" fmla="*/ 1891711 h 5747783"/>
              <a:gd name="connsiteX52" fmla="*/ 4517469 w 5778474"/>
              <a:gd name="connsiteY52" fmla="*/ 1105337 h 5747783"/>
              <a:gd name="connsiteX53" fmla="*/ 4714068 w 5778474"/>
              <a:gd name="connsiteY53" fmla="*/ 1023903 h 5747783"/>
              <a:gd name="connsiteX54" fmla="*/ 3027750 w 5778474"/>
              <a:gd name="connsiteY54" fmla="*/ 0 h 5747783"/>
              <a:gd name="connsiteX55" fmla="*/ 3805329 w 5778474"/>
              <a:gd name="connsiteY55" fmla="*/ 0 h 5747783"/>
              <a:gd name="connsiteX56" fmla="*/ 4399513 w 5778474"/>
              <a:gd name="connsiteY56" fmla="*/ 594184 h 5747783"/>
              <a:gd name="connsiteX57" fmla="*/ 4399513 w 5778474"/>
              <a:gd name="connsiteY57" fmla="*/ 987382 h 5747783"/>
              <a:gd name="connsiteX58" fmla="*/ 3613139 w 5778474"/>
              <a:gd name="connsiteY58" fmla="*/ 1773756 h 5747783"/>
              <a:gd name="connsiteX59" fmla="*/ 3219941 w 5778474"/>
              <a:gd name="connsiteY59" fmla="*/ 1773756 h 5747783"/>
              <a:gd name="connsiteX60" fmla="*/ 2433567 w 5778474"/>
              <a:gd name="connsiteY60" fmla="*/ 987382 h 5747783"/>
              <a:gd name="connsiteX61" fmla="*/ 2433567 w 5778474"/>
              <a:gd name="connsiteY61" fmla="*/ 594184 h 5747783"/>
              <a:gd name="connsiteX62" fmla="*/ 2791841 w 5778474"/>
              <a:gd name="connsiteY62" fmla="*/ 0 h 5747783"/>
              <a:gd name="connsiteX63" fmla="*/ 2315612 w 5778474"/>
              <a:gd name="connsiteY63" fmla="*/ 476229 h 5747783"/>
              <a:gd name="connsiteX64" fmla="*/ 1922415 w 5778474"/>
              <a:gd name="connsiteY64" fmla="*/ 476230 h 5747783"/>
              <a:gd name="connsiteX65" fmla="*/ 1446185 w 5778474"/>
              <a:gd name="connsiteY65" fmla="*/ 1 h 5747783"/>
              <a:gd name="connsiteX66" fmla="*/ 432697 w 5778474"/>
              <a:gd name="connsiteY66" fmla="*/ 0 h 5747783"/>
              <a:gd name="connsiteX67" fmla="*/ 1210263 w 5778474"/>
              <a:gd name="connsiteY67" fmla="*/ 0 h 5747783"/>
              <a:gd name="connsiteX68" fmla="*/ 1804453 w 5778474"/>
              <a:gd name="connsiteY68" fmla="*/ 594190 h 5747783"/>
              <a:gd name="connsiteX69" fmla="*/ 1804453 w 5778474"/>
              <a:gd name="connsiteY69" fmla="*/ 987388 h 5747783"/>
              <a:gd name="connsiteX70" fmla="*/ 1018079 w 5778474"/>
              <a:gd name="connsiteY70" fmla="*/ 1773762 h 5747783"/>
              <a:gd name="connsiteX71" fmla="*/ 624881 w 5778474"/>
              <a:gd name="connsiteY71" fmla="*/ 1773762 h 5747783"/>
              <a:gd name="connsiteX72" fmla="*/ 0 w 5778474"/>
              <a:gd name="connsiteY72" fmla="*/ 1148882 h 5747783"/>
              <a:gd name="connsiteX73" fmla="*/ 0 w 5778474"/>
              <a:gd name="connsiteY73" fmla="*/ 432696 h 5747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778474" h="5747783">
                <a:moveTo>
                  <a:pt x="2119001" y="3618970"/>
                </a:moveTo>
                <a:cubicBezTo>
                  <a:pt x="2190156" y="3618970"/>
                  <a:pt x="2261310" y="3646114"/>
                  <a:pt x="2315600" y="3700404"/>
                </a:cubicBezTo>
                <a:lnTo>
                  <a:pt x="3101974" y="4486778"/>
                </a:lnTo>
                <a:cubicBezTo>
                  <a:pt x="3210552" y="4595356"/>
                  <a:pt x="3210552" y="4771398"/>
                  <a:pt x="3101974" y="4879976"/>
                </a:cubicBezTo>
                <a:lnTo>
                  <a:pt x="2315600" y="5666350"/>
                </a:lnTo>
                <a:cubicBezTo>
                  <a:pt x="2207022" y="5774928"/>
                  <a:pt x="2030980" y="5774928"/>
                  <a:pt x="1922402" y="5666350"/>
                </a:cubicBezTo>
                <a:lnTo>
                  <a:pt x="1136028" y="4879976"/>
                </a:lnTo>
                <a:cubicBezTo>
                  <a:pt x="1027449" y="4771398"/>
                  <a:pt x="1027449" y="4595356"/>
                  <a:pt x="1136028" y="4486778"/>
                </a:cubicBezTo>
                <a:lnTo>
                  <a:pt x="1922402" y="3700404"/>
                </a:lnTo>
                <a:cubicBezTo>
                  <a:pt x="1976691" y="3646114"/>
                  <a:pt x="2047846" y="3618970"/>
                  <a:pt x="2119001" y="3618970"/>
                </a:cubicBezTo>
                <a:close/>
                <a:moveTo>
                  <a:pt x="821473" y="2321442"/>
                </a:moveTo>
                <a:cubicBezTo>
                  <a:pt x="892629" y="2321443"/>
                  <a:pt x="963784" y="2348587"/>
                  <a:pt x="1018072" y="2402876"/>
                </a:cubicBezTo>
                <a:lnTo>
                  <a:pt x="1804446" y="3189250"/>
                </a:lnTo>
                <a:cubicBezTo>
                  <a:pt x="1913025" y="3297829"/>
                  <a:pt x="1913025" y="3473870"/>
                  <a:pt x="1804446" y="3582448"/>
                </a:cubicBezTo>
                <a:lnTo>
                  <a:pt x="1018072" y="4368823"/>
                </a:lnTo>
                <a:cubicBezTo>
                  <a:pt x="909494" y="4477401"/>
                  <a:pt x="733453" y="4477401"/>
                  <a:pt x="624874" y="4368823"/>
                </a:cubicBezTo>
                <a:lnTo>
                  <a:pt x="0" y="3743949"/>
                </a:lnTo>
                <a:lnTo>
                  <a:pt x="0" y="3027750"/>
                </a:lnTo>
                <a:lnTo>
                  <a:pt x="624874" y="2402876"/>
                </a:lnTo>
                <a:cubicBezTo>
                  <a:pt x="679163" y="2348587"/>
                  <a:pt x="750318" y="2321443"/>
                  <a:pt x="821473" y="2321442"/>
                </a:cubicBezTo>
                <a:close/>
                <a:moveTo>
                  <a:pt x="3416534" y="2321437"/>
                </a:moveTo>
                <a:cubicBezTo>
                  <a:pt x="3487689" y="2321437"/>
                  <a:pt x="3558844" y="2348582"/>
                  <a:pt x="3613133" y="2402870"/>
                </a:cubicBezTo>
                <a:lnTo>
                  <a:pt x="4399507" y="3189245"/>
                </a:lnTo>
                <a:cubicBezTo>
                  <a:pt x="4508086" y="3297822"/>
                  <a:pt x="4508086" y="3473865"/>
                  <a:pt x="4399507" y="3582443"/>
                </a:cubicBezTo>
                <a:lnTo>
                  <a:pt x="3613133" y="4368817"/>
                </a:lnTo>
                <a:cubicBezTo>
                  <a:pt x="3504555" y="4477395"/>
                  <a:pt x="3328513" y="4477395"/>
                  <a:pt x="3219935" y="4368817"/>
                </a:cubicBezTo>
                <a:lnTo>
                  <a:pt x="2433561" y="3582443"/>
                </a:lnTo>
                <a:cubicBezTo>
                  <a:pt x="2324983" y="3473864"/>
                  <a:pt x="2324983" y="3297823"/>
                  <a:pt x="2433561" y="3189245"/>
                </a:cubicBezTo>
                <a:lnTo>
                  <a:pt x="3219935" y="2402870"/>
                </a:lnTo>
                <a:cubicBezTo>
                  <a:pt x="3274224" y="2348582"/>
                  <a:pt x="3345379" y="2321437"/>
                  <a:pt x="3416534" y="2321437"/>
                </a:cubicBezTo>
                <a:close/>
                <a:moveTo>
                  <a:pt x="0" y="1384804"/>
                </a:moveTo>
                <a:lnTo>
                  <a:pt x="506920" y="1891724"/>
                </a:lnTo>
                <a:cubicBezTo>
                  <a:pt x="615498" y="2000302"/>
                  <a:pt x="615497" y="2176342"/>
                  <a:pt x="506919" y="2284921"/>
                </a:cubicBezTo>
                <a:lnTo>
                  <a:pt x="0" y="2791839"/>
                </a:lnTo>
                <a:close/>
                <a:moveTo>
                  <a:pt x="2119006" y="1023909"/>
                </a:moveTo>
                <a:cubicBezTo>
                  <a:pt x="2190162" y="1023908"/>
                  <a:pt x="2261317" y="1051054"/>
                  <a:pt x="2315606" y="1105343"/>
                </a:cubicBezTo>
                <a:lnTo>
                  <a:pt x="3101980" y="1891717"/>
                </a:lnTo>
                <a:cubicBezTo>
                  <a:pt x="3210558" y="2000296"/>
                  <a:pt x="3210558" y="2176337"/>
                  <a:pt x="3101980" y="2284914"/>
                </a:cubicBezTo>
                <a:lnTo>
                  <a:pt x="2315606" y="3071289"/>
                </a:lnTo>
                <a:cubicBezTo>
                  <a:pt x="2207028" y="3179867"/>
                  <a:pt x="2030987" y="3179867"/>
                  <a:pt x="1922408" y="3071289"/>
                </a:cubicBezTo>
                <a:lnTo>
                  <a:pt x="1136034" y="2284914"/>
                </a:lnTo>
                <a:cubicBezTo>
                  <a:pt x="1027455" y="2176337"/>
                  <a:pt x="1027455" y="2000296"/>
                  <a:pt x="1136034" y="1891716"/>
                </a:cubicBezTo>
                <a:lnTo>
                  <a:pt x="1922408" y="1105342"/>
                </a:lnTo>
                <a:cubicBezTo>
                  <a:pt x="1976697" y="1051053"/>
                  <a:pt x="2047852" y="1023909"/>
                  <a:pt x="2119006" y="1023909"/>
                </a:cubicBezTo>
                <a:close/>
                <a:moveTo>
                  <a:pt x="4714068" y="1023903"/>
                </a:moveTo>
                <a:cubicBezTo>
                  <a:pt x="4785223" y="1023903"/>
                  <a:pt x="4856377" y="1051048"/>
                  <a:pt x="4910667" y="1105337"/>
                </a:cubicBezTo>
                <a:lnTo>
                  <a:pt x="5697041" y="1891711"/>
                </a:lnTo>
                <a:cubicBezTo>
                  <a:pt x="5805619" y="2000289"/>
                  <a:pt x="5805619" y="2176331"/>
                  <a:pt x="5697041" y="2284909"/>
                </a:cubicBezTo>
                <a:lnTo>
                  <a:pt x="4910667" y="3071283"/>
                </a:lnTo>
                <a:cubicBezTo>
                  <a:pt x="4802089" y="3179862"/>
                  <a:pt x="4626047" y="3179861"/>
                  <a:pt x="4517469" y="3071283"/>
                </a:cubicBezTo>
                <a:lnTo>
                  <a:pt x="3731095" y="2284909"/>
                </a:lnTo>
                <a:cubicBezTo>
                  <a:pt x="3622516" y="2176331"/>
                  <a:pt x="3622516" y="2000289"/>
                  <a:pt x="3731095" y="1891711"/>
                </a:cubicBezTo>
                <a:lnTo>
                  <a:pt x="4517469" y="1105337"/>
                </a:lnTo>
                <a:cubicBezTo>
                  <a:pt x="4571758" y="1051048"/>
                  <a:pt x="4642912" y="1023903"/>
                  <a:pt x="4714068" y="1023903"/>
                </a:cubicBezTo>
                <a:close/>
                <a:moveTo>
                  <a:pt x="3027750" y="0"/>
                </a:moveTo>
                <a:lnTo>
                  <a:pt x="3805329" y="0"/>
                </a:lnTo>
                <a:lnTo>
                  <a:pt x="4399513" y="594184"/>
                </a:lnTo>
                <a:cubicBezTo>
                  <a:pt x="4508091" y="702762"/>
                  <a:pt x="4508091" y="878804"/>
                  <a:pt x="4399513" y="987382"/>
                </a:cubicBezTo>
                <a:lnTo>
                  <a:pt x="3613139" y="1773756"/>
                </a:lnTo>
                <a:cubicBezTo>
                  <a:pt x="3504560" y="1882335"/>
                  <a:pt x="3328519" y="1882335"/>
                  <a:pt x="3219941" y="1773756"/>
                </a:cubicBezTo>
                <a:lnTo>
                  <a:pt x="2433567" y="987382"/>
                </a:lnTo>
                <a:cubicBezTo>
                  <a:pt x="2324988" y="878804"/>
                  <a:pt x="2324989" y="702763"/>
                  <a:pt x="2433567" y="594184"/>
                </a:cubicBezTo>
                <a:close/>
                <a:moveTo>
                  <a:pt x="2791841" y="0"/>
                </a:moveTo>
                <a:lnTo>
                  <a:pt x="2315612" y="476229"/>
                </a:lnTo>
                <a:cubicBezTo>
                  <a:pt x="2207034" y="584808"/>
                  <a:pt x="2030993" y="584808"/>
                  <a:pt x="1922415" y="476230"/>
                </a:cubicBezTo>
                <a:lnTo>
                  <a:pt x="1446185" y="1"/>
                </a:lnTo>
                <a:close/>
                <a:moveTo>
                  <a:pt x="432697" y="0"/>
                </a:moveTo>
                <a:lnTo>
                  <a:pt x="1210263" y="0"/>
                </a:lnTo>
                <a:lnTo>
                  <a:pt x="1804453" y="594190"/>
                </a:lnTo>
                <a:cubicBezTo>
                  <a:pt x="1913031" y="702769"/>
                  <a:pt x="1913031" y="878810"/>
                  <a:pt x="1804453" y="987388"/>
                </a:cubicBezTo>
                <a:lnTo>
                  <a:pt x="1018079" y="1773762"/>
                </a:lnTo>
                <a:cubicBezTo>
                  <a:pt x="909500" y="1882341"/>
                  <a:pt x="733459" y="1882341"/>
                  <a:pt x="624881" y="1773762"/>
                </a:cubicBezTo>
                <a:lnTo>
                  <a:pt x="0" y="1148882"/>
                </a:lnTo>
                <a:lnTo>
                  <a:pt x="0" y="4326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79257" cy="5530032"/>
          </a:xfrm>
          <a:custGeom>
            <a:avLst/>
            <a:gdLst>
              <a:gd name="connsiteX0" fmla="*/ 0 w 5279257"/>
              <a:gd name="connsiteY0" fmla="*/ 0 h 5530032"/>
              <a:gd name="connsiteX1" fmla="*/ 3641372 w 5279257"/>
              <a:gd name="connsiteY1" fmla="*/ 0 h 5530032"/>
              <a:gd name="connsiteX2" fmla="*/ 5010556 w 5279257"/>
              <a:gd name="connsiteY2" fmla="*/ 1369184 h 5530032"/>
              <a:gd name="connsiteX3" fmla="*/ 5010556 w 5279257"/>
              <a:gd name="connsiteY3" fmla="*/ 2666592 h 5530032"/>
              <a:gd name="connsiteX4" fmla="*/ 2415817 w 5279257"/>
              <a:gd name="connsiteY4" fmla="*/ 5261331 h 5530032"/>
              <a:gd name="connsiteX5" fmla="*/ 1118409 w 5279257"/>
              <a:gd name="connsiteY5" fmla="*/ 5261331 h 5530032"/>
              <a:gd name="connsiteX6" fmla="*/ 1 w 5279257"/>
              <a:gd name="connsiteY6" fmla="*/ 4142923 h 553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257" h="5530032">
                <a:moveTo>
                  <a:pt x="0" y="0"/>
                </a:moveTo>
                <a:lnTo>
                  <a:pt x="3641372" y="0"/>
                </a:lnTo>
                <a:lnTo>
                  <a:pt x="5010556" y="1369184"/>
                </a:lnTo>
                <a:cubicBezTo>
                  <a:pt x="5368825" y="1727453"/>
                  <a:pt x="5368825" y="2308323"/>
                  <a:pt x="5010556" y="2666592"/>
                </a:cubicBezTo>
                <a:lnTo>
                  <a:pt x="2415817" y="5261331"/>
                </a:lnTo>
                <a:cubicBezTo>
                  <a:pt x="2057548" y="5619600"/>
                  <a:pt x="1476678" y="5619600"/>
                  <a:pt x="1118409" y="5261331"/>
                </a:cubicBezTo>
                <a:lnTo>
                  <a:pt x="1" y="41429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28D3-987D-401E-95A8-72784AD93D3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A4A5A-5C6D-4E6F-81A3-06DF189A7A65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9676552" y="6180168"/>
            <a:ext cx="2432326" cy="591185"/>
            <a:chOff x="1162" y="399"/>
            <a:chExt cx="4207" cy="931"/>
          </a:xfrm>
        </p:grpSpPr>
        <p:pic>
          <p:nvPicPr>
            <p:cNvPr id="8" name="图片 7" descr="校徽"/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162" y="399"/>
              <a:ext cx="1042" cy="931"/>
            </a:xfrm>
            <a:prstGeom prst="rect">
              <a:avLst/>
            </a:prstGeom>
          </p:spPr>
        </p:pic>
        <p:pic>
          <p:nvPicPr>
            <p:cNvPr id="9" name="图片 8" descr="校名"/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2189" y="531"/>
              <a:ext cx="3180" cy="78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10890792" y="3345440"/>
            <a:ext cx="1301207" cy="3069398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29" name="文本框 28"/>
          <p:cNvSpPr txBox="1"/>
          <p:nvPr/>
        </p:nvSpPr>
        <p:spPr>
          <a:xfrm>
            <a:off x="695325" y="1298315"/>
            <a:ext cx="4246880" cy="14452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zh-CN" altLang="en-US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第</a:t>
            </a:r>
            <a:r>
              <a:rPr lang="en-US" altLang="zh-CN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8</a:t>
            </a:r>
            <a:r>
              <a:rPr lang="zh-CN" altLang="en-US" sz="4800" b="0" dirty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章</a:t>
            </a:r>
            <a:endParaRPr lang="en-US" altLang="zh-CN" sz="4800" b="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  <a:p>
            <a:r>
              <a:rPr lang="zh-CN" altLang="zh-CN" sz="4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开发人才招聘模块</a:t>
            </a:r>
            <a:endParaRPr lang="zh-CN" altLang="zh-CN" sz="4000" b="0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84522" y="3311161"/>
            <a:ext cx="1220561" cy="360000"/>
            <a:chOff x="784522" y="3311161"/>
            <a:chExt cx="1220561" cy="360000"/>
          </a:xfrm>
        </p:grpSpPr>
        <p:sp>
          <p:nvSpPr>
            <p:cNvPr id="30" name="矩形: 圆角 29"/>
            <p:cNvSpPr/>
            <p:nvPr/>
          </p:nvSpPr>
          <p:spPr>
            <a:xfrm>
              <a:off x="784522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47762" y="3332740"/>
              <a:ext cx="8940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zh-CN" altLang="en-US" sz="1400" b="0" dirty="0">
                  <a:solidFill>
                    <a:schemeClr val="bg1"/>
                  </a:solidFill>
                </a:rPr>
                <a:t>微课视频</a:t>
              </a:r>
              <a:endParaRPr lang="zh-CN" altLang="en-US" sz="14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06984" y="3311161"/>
            <a:ext cx="1220561" cy="360000"/>
            <a:chOff x="2106984" y="3311161"/>
            <a:chExt cx="1220561" cy="360000"/>
          </a:xfrm>
        </p:grpSpPr>
        <p:sp>
          <p:nvSpPr>
            <p:cNvPr id="31" name="矩形: 圆角 30"/>
            <p:cNvSpPr/>
            <p:nvPr/>
          </p:nvSpPr>
          <p:spPr>
            <a:xfrm>
              <a:off x="2106984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43885" y="3332740"/>
              <a:ext cx="74676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400" b="0" dirty="0">
                  <a:solidFill>
                    <a:schemeClr val="bg1"/>
                  </a:solidFill>
                </a:rPr>
                <a:t>Django</a:t>
              </a:r>
              <a:endParaRPr lang="en-US" altLang="zh-CN" sz="14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29446" y="3311161"/>
            <a:ext cx="1220561" cy="360000"/>
            <a:chOff x="3429446" y="3311161"/>
            <a:chExt cx="1220561" cy="360000"/>
          </a:xfrm>
        </p:grpSpPr>
        <p:sp>
          <p:nvSpPr>
            <p:cNvPr id="32" name="矩形: 圆角 31"/>
            <p:cNvSpPr/>
            <p:nvPr/>
          </p:nvSpPr>
          <p:spPr>
            <a:xfrm>
              <a:off x="3429446" y="3311161"/>
              <a:ext cx="1220561" cy="36000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563259" y="3332740"/>
              <a:ext cx="9448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</a:defRPr>
              </a:lvl1pPr>
            </a:lstStyle>
            <a:p>
              <a:pPr algn="ctr"/>
              <a:r>
                <a:rPr lang="en-US" altLang="zh-CN" sz="1400" b="0" dirty="0">
                  <a:solidFill>
                    <a:schemeClr val="bg1"/>
                  </a:solidFill>
                </a:rPr>
                <a:t>Bootstrap</a:t>
              </a:r>
              <a:endParaRPr lang="en-US" altLang="zh-CN" sz="1400" b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副标题 1"/>
          <p:cNvSpPr txBox="1"/>
          <p:nvPr/>
        </p:nvSpPr>
        <p:spPr>
          <a:xfrm>
            <a:off x="808126" y="2618670"/>
            <a:ext cx="3255146" cy="657225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C94D4D"/>
              </a:buClr>
              <a:buSzPct val="60000"/>
              <a:buNone/>
            </a:pPr>
            <a:r>
              <a:rPr lang="zh-CN" altLang="en-US" b="1" dirty="0">
                <a:solidFill>
                  <a:srgbClr val="024EA2"/>
                </a:solidFill>
              </a:rPr>
              <a:t>主讲：张克新</a:t>
            </a:r>
            <a:endParaRPr lang="en-US" altLang="zh-CN" sz="1800" b="1" dirty="0">
              <a:solidFill>
                <a:srgbClr val="024EA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信号触发器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3015" y="1247775"/>
            <a:ext cx="10245090" cy="1201421"/>
            <a:chOff x="1088246" y="4213143"/>
            <a:chExt cx="5041512" cy="1201458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645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Django信号触发器的功能类似于回调函数，用于为项目增加事件的监听与触发机制，其中，灵活使用其内置的模型信号就可以监控大部分模型对象的变化，并且不需要修改原模型的代码。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概念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2065" y="2878455"/>
            <a:ext cx="10245090" cy="3694431"/>
            <a:chOff x="1088246" y="4213143"/>
            <a:chExt cx="5041512" cy="3694546"/>
          </a:xfrm>
        </p:grpSpPr>
        <p:sp>
          <p:nvSpPr>
            <p:cNvPr id="9" name="矩形 8"/>
            <p:cNvSpPr/>
            <p:nvPr/>
          </p:nvSpPr>
          <p:spPr>
            <a:xfrm>
              <a:off x="1088246" y="4769421"/>
              <a:ext cx="5041512" cy="313826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from django.db.models.signals import post_init,post_save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from django.dispatch import receiver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@receiver(post_init, sender=Resume)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def before_save_resume(sender, instance, **kwargs):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instance.__original_status = instance.status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@receiver(post_save, sender=Resume) 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def post_save_resume(sender, instance, **kwargs):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print(instance.__original_status)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print(instance.status)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使用</a:t>
              </a:r>
              <a:endParaRPr lang="zh-CN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4321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03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发送邮件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发送邮件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390" y="1149985"/>
            <a:ext cx="10369550" cy="2313940"/>
            <a:chOff x="1090244" y="2750697"/>
            <a:chExt cx="2242225" cy="2314007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17532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(1)招聘人员在后台发布招聘信息并且通过数据库显示在前端；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(2)应聘人员浏览招聘信息并且填写个人简历进行应聘，应聘信息以模型表单的形式直接与数据库进行关联，并且自动对每个字段进行格式检查；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(3)招聘人员通过后台管理系统浏览简历信息，在进行状态更改的时候触动触发器进行额外的操作；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基本流程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: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16660" y="4228465"/>
            <a:ext cx="10369550" cy="1482725"/>
            <a:chOff x="1090244" y="2750697"/>
            <a:chExt cx="2242225" cy="1482768"/>
          </a:xfrm>
        </p:grpSpPr>
        <p:sp>
          <p:nvSpPr>
            <p:cNvPr id="12" name="矩形 11"/>
            <p:cNvSpPr/>
            <p:nvPr/>
          </p:nvSpPr>
          <p:spPr>
            <a:xfrm>
              <a:off x="1090244" y="3311418"/>
              <a:ext cx="2242225" cy="92204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为了能够使用Django的邮箱服务，需要预先设置好邮箱服务器信息。本质上来说通过Django搭建的Web应用只是一个外壳，只负责邮件内容的编辑，而实际的邮件发送等功能还是依托第三方邮箱服务器（例如QQ邮箱或新浪邮箱）来进行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基本原理</a:t>
              </a: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: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发送邮件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5390" y="1149985"/>
            <a:ext cx="10369550" cy="929005"/>
            <a:chOff x="1090244" y="2750697"/>
            <a:chExt cx="2242225" cy="929032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36831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开启</a:t>
              </a:r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POP/SMTP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服务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邮箱设置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14120" y="2341880"/>
            <a:ext cx="10369550" cy="2037080"/>
            <a:chOff x="1090244" y="2750697"/>
            <a:chExt cx="2242225" cy="2037139"/>
          </a:xfrm>
        </p:grpSpPr>
        <p:sp>
          <p:nvSpPr>
            <p:cNvPr id="3" name="矩形 2"/>
            <p:cNvSpPr/>
            <p:nvPr/>
          </p:nvSpPr>
          <p:spPr>
            <a:xfrm>
              <a:off x="1090244" y="3311418"/>
              <a:ext cx="2242225" cy="14764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EMAIL_HOST = 'smtp.qq.com'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EMAIL_PORT = 25                              # 端口号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EMAIL_HOST_USER = 'xxxx@qq.com'           # 企业QQ账号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EMAIL_HOST_PASSWORD = 'xxxxxxxxxx'        # 授权码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EMAIL_USE_TLS = True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Django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配置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12850" y="4598670"/>
            <a:ext cx="10369550" cy="1759585"/>
            <a:chOff x="1090244" y="2750697"/>
            <a:chExt cx="2242225" cy="1759636"/>
          </a:xfrm>
        </p:grpSpPr>
        <p:sp>
          <p:nvSpPr>
            <p:cNvPr id="6" name="矩形 5"/>
            <p:cNvSpPr/>
            <p:nvPr/>
          </p:nvSpPr>
          <p:spPr>
            <a:xfrm>
              <a:off x="1090244" y="3311418"/>
              <a:ext cx="2242225" cy="119891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from django.core.mail import send_mail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send_mail(email_title, email_body, EMAIL_FROM, [email])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发送邮件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1305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04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35921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动态生成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word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文档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93189" y="338348"/>
            <a:ext cx="3592195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动态生成</a:t>
            </a:r>
            <a:r>
              <a:rPr kumimoji="0" lang="en-US" altLang="zh-CN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word</a:t>
            </a: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文档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03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13155" y="1149985"/>
            <a:ext cx="10369550" cy="2037080"/>
            <a:chOff x="1090244" y="2750697"/>
            <a:chExt cx="2242225" cy="2037139"/>
          </a:xfrm>
        </p:grpSpPr>
        <p:sp>
          <p:nvSpPr>
            <p:cNvPr id="9" name="矩形 8"/>
            <p:cNvSpPr/>
            <p:nvPr/>
          </p:nvSpPr>
          <p:spPr>
            <a:xfrm>
              <a:off x="1090244" y="3311418"/>
              <a:ext cx="2242225" cy="147641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用来对Word文档进行修改，包括文档中的文本、图片、富文本等内容，具体执行时以模板变量形式将指定字段替换到指定位置，操作起来就如同Django框架中的模板变量一样，因为它也是和jinjia2模板语言结合使用的</a:t>
              </a:r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。</a:t>
              </a:r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安装：pip install docxtpl</a:t>
              </a:r>
              <a:endParaRPr lang="zh-CN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python-docx-template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11885" y="3639820"/>
            <a:ext cx="10369550" cy="1205865"/>
            <a:chOff x="1090244" y="2750697"/>
            <a:chExt cx="2242225" cy="1205900"/>
          </a:xfrm>
        </p:grpSpPr>
        <p:sp>
          <p:nvSpPr>
            <p:cNvPr id="3" name="矩形 2"/>
            <p:cNvSpPr/>
            <p:nvPr/>
          </p:nvSpPr>
          <p:spPr>
            <a:xfrm>
              <a:off x="1090244" y="3311418"/>
              <a:ext cx="2242225" cy="64517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(1)制作Word模板文件，在指定位置插入模板标签，使用模板标签{{模板变量}}来申明</a:t>
              </a:r>
              <a:r>
                <a:rPr 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;</a:t>
              </a:r>
              <a:endParaRPr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</a:t>
              </a:r>
              <a:r>
                <a:rPr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在Python脚本中对模板文件进行替换，包括文字和图片</a:t>
              </a:r>
              <a:r>
                <a:rPr 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;</a:t>
              </a:r>
              <a:endParaRPr 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90252" y="2750697"/>
              <a:ext cx="2241974" cy="4235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ea"/>
                </a:rPr>
                <a:t>具体操作流程主要分为下面两个步骤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403349" y="36692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05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任意多边形: 形状 10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任意多边形: 形状 11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07960" y="2498178"/>
            <a:ext cx="3975100" cy="3301382"/>
            <a:chOff x="2154711" y="4290613"/>
            <a:chExt cx="3975100" cy="3301382"/>
          </a:xfrm>
        </p:grpSpPr>
        <p:sp>
          <p:nvSpPr>
            <p:cNvPr id="17" name="矩形 16"/>
            <p:cNvSpPr/>
            <p:nvPr/>
          </p:nvSpPr>
          <p:spPr>
            <a:xfrm>
              <a:off x="2154711" y="4658295"/>
              <a:ext cx="3975100" cy="29337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本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节课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通过人才招聘模块的开发重点学习了模型表单的使用方法，需要重点掌握模型表单的构造、渲染、字段验证等方法。将来无论是制作企业门户网站还是更复杂的OA办公系统或者ERP企业管理系统，都不可避免的会使用到模型表单，掌握好模型表单的使用能够加速项目的开发，减少冗余代码。另外，本章介绍了很多第三方应用，包括百度地图的嵌入、触发器、邮件发送、Word操作等内容，掌握这些内容有助于读者更全面的理解Python Web框架，在今后的项目集成应用中能够更加得心应手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93341" y="4290613"/>
              <a:ext cx="761365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小结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2700000">
            <a:off x="4021881" y="3484071"/>
            <a:ext cx="6764267" cy="6764267"/>
          </a:xfrm>
          <a:custGeom>
            <a:avLst/>
            <a:gdLst>
              <a:gd name="connsiteX0" fmla="*/ 210727 w 6764267"/>
              <a:gd name="connsiteY0" fmla="*/ 210726 h 6764267"/>
              <a:gd name="connsiteX1" fmla="*/ 719464 w 6764267"/>
              <a:gd name="connsiteY1" fmla="*/ 0 h 6764267"/>
              <a:gd name="connsiteX2" fmla="*/ 6764267 w 6764267"/>
              <a:gd name="connsiteY2" fmla="*/ 0 h 6764267"/>
              <a:gd name="connsiteX3" fmla="*/ 0 w 6764267"/>
              <a:gd name="connsiteY3" fmla="*/ 6764267 h 6764267"/>
              <a:gd name="connsiteX4" fmla="*/ 0 w 6764267"/>
              <a:gd name="connsiteY4" fmla="*/ 719463 h 6764267"/>
              <a:gd name="connsiteX5" fmla="*/ 210727 w 6764267"/>
              <a:gd name="connsiteY5" fmla="*/ 210726 h 6764267"/>
              <a:gd name="connsiteX0-1" fmla="*/ 210727 w 6764267"/>
              <a:gd name="connsiteY0-2" fmla="*/ 210726 h 6764267"/>
              <a:gd name="connsiteX1-3" fmla="*/ 719464 w 6764267"/>
              <a:gd name="connsiteY1-4" fmla="*/ 0 h 6764267"/>
              <a:gd name="connsiteX2-5" fmla="*/ 6764267 w 6764267"/>
              <a:gd name="connsiteY2-6" fmla="*/ 0 h 6764267"/>
              <a:gd name="connsiteX3-7" fmla="*/ 3308399 w 6764267"/>
              <a:gd name="connsiteY3-8" fmla="*/ 3454528 h 6764267"/>
              <a:gd name="connsiteX4-9" fmla="*/ 0 w 6764267"/>
              <a:gd name="connsiteY4-10" fmla="*/ 6764267 h 6764267"/>
              <a:gd name="connsiteX5-11" fmla="*/ 0 w 6764267"/>
              <a:gd name="connsiteY5-12" fmla="*/ 719463 h 6764267"/>
              <a:gd name="connsiteX6" fmla="*/ 210727 w 6764267"/>
              <a:gd name="connsiteY6" fmla="*/ 210726 h 6764267"/>
              <a:gd name="connsiteX0-13" fmla="*/ 3308399 w 6764267"/>
              <a:gd name="connsiteY0-14" fmla="*/ 3454528 h 6764267"/>
              <a:gd name="connsiteX1-15" fmla="*/ 0 w 6764267"/>
              <a:gd name="connsiteY1-16" fmla="*/ 6764267 h 6764267"/>
              <a:gd name="connsiteX2-17" fmla="*/ 0 w 6764267"/>
              <a:gd name="connsiteY2-18" fmla="*/ 719463 h 6764267"/>
              <a:gd name="connsiteX3-19" fmla="*/ 210727 w 6764267"/>
              <a:gd name="connsiteY3-20" fmla="*/ 210726 h 6764267"/>
              <a:gd name="connsiteX4-21" fmla="*/ 719464 w 6764267"/>
              <a:gd name="connsiteY4-22" fmla="*/ 0 h 6764267"/>
              <a:gd name="connsiteX5-23" fmla="*/ 6764267 w 6764267"/>
              <a:gd name="connsiteY5-24" fmla="*/ 0 h 6764267"/>
              <a:gd name="connsiteX6-25" fmla="*/ 3399839 w 6764267"/>
              <a:gd name="connsiteY6-26" fmla="*/ 3545968 h 6764267"/>
              <a:gd name="connsiteX0-27" fmla="*/ 3308399 w 6764267"/>
              <a:gd name="connsiteY0-28" fmla="*/ 3454528 h 6764267"/>
              <a:gd name="connsiteX1-29" fmla="*/ 0 w 6764267"/>
              <a:gd name="connsiteY1-30" fmla="*/ 6764267 h 6764267"/>
              <a:gd name="connsiteX2-31" fmla="*/ 0 w 6764267"/>
              <a:gd name="connsiteY2-32" fmla="*/ 719463 h 6764267"/>
              <a:gd name="connsiteX3-33" fmla="*/ 210727 w 6764267"/>
              <a:gd name="connsiteY3-34" fmla="*/ 210726 h 6764267"/>
              <a:gd name="connsiteX4-35" fmla="*/ 719464 w 6764267"/>
              <a:gd name="connsiteY4-36" fmla="*/ 0 h 6764267"/>
              <a:gd name="connsiteX5-37" fmla="*/ 6764267 w 6764267"/>
              <a:gd name="connsiteY5-38" fmla="*/ 0 h 6764267"/>
              <a:gd name="connsiteX0-39" fmla="*/ 0 w 6764267"/>
              <a:gd name="connsiteY0-40" fmla="*/ 6764267 h 6764267"/>
              <a:gd name="connsiteX1-41" fmla="*/ 0 w 6764267"/>
              <a:gd name="connsiteY1-42" fmla="*/ 719463 h 6764267"/>
              <a:gd name="connsiteX2-43" fmla="*/ 210727 w 6764267"/>
              <a:gd name="connsiteY2-44" fmla="*/ 210726 h 6764267"/>
              <a:gd name="connsiteX3-45" fmla="*/ 719464 w 6764267"/>
              <a:gd name="connsiteY3-46" fmla="*/ 0 h 6764267"/>
              <a:gd name="connsiteX4-47" fmla="*/ 6764267 w 6764267"/>
              <a:gd name="connsiteY4-48" fmla="*/ 0 h 67642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64267" h="6764267">
                <a:moveTo>
                  <a:pt x="0" y="6764267"/>
                </a:moveTo>
                <a:lnTo>
                  <a:pt x="0" y="719463"/>
                </a:lnTo>
                <a:cubicBezTo>
                  <a:pt x="0" y="520789"/>
                  <a:pt x="80529" y="340923"/>
                  <a:pt x="210727" y="210726"/>
                </a:cubicBezTo>
                <a:cubicBezTo>
                  <a:pt x="340924" y="80529"/>
                  <a:pt x="520790" y="0"/>
                  <a:pt x="719464" y="0"/>
                </a:cubicBezTo>
                <a:lnTo>
                  <a:pt x="6764267" y="0"/>
                </a:lnTo>
              </a:path>
            </a:pathLst>
          </a:custGeom>
          <a:ln w="152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6" name="文本框 5"/>
          <p:cNvSpPr txBox="1"/>
          <p:nvPr/>
        </p:nvSpPr>
        <p:spPr>
          <a:xfrm>
            <a:off x="700215" y="191593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4800" dirty="0">
                <a:solidFill>
                  <a:schemeClr val="accent1"/>
                </a:solidFill>
              </a:rPr>
              <a:t>感谢您的观看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784522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2106984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3429446" y="3151504"/>
            <a:ext cx="1220561" cy="360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20445" y="3173083"/>
            <a:ext cx="1148715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400" b="0" dirty="0">
                <a:solidFill>
                  <a:schemeClr val="bg1"/>
                </a:solidFill>
              </a:rPr>
              <a:t>Python Web</a:t>
            </a:r>
            <a:endParaRPr lang="en-US" altLang="zh-CN" sz="1400" b="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8025" y="3173083"/>
            <a:ext cx="538480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zh-CN" altLang="en-US" sz="1400" b="0" dirty="0">
                <a:solidFill>
                  <a:schemeClr val="bg1"/>
                </a:solidFill>
              </a:rPr>
              <a:t>微课</a:t>
            </a:r>
            <a:endParaRPr lang="zh-CN" altLang="en-US" sz="1400" b="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62319" y="3173083"/>
            <a:ext cx="746760" cy="3067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algn="ctr"/>
            <a:r>
              <a:rPr lang="en-US" altLang="zh-CN" sz="1400" b="0" dirty="0">
                <a:solidFill>
                  <a:schemeClr val="bg1"/>
                </a:solidFill>
              </a:rPr>
              <a:t>Django</a:t>
            </a:r>
            <a:endParaRPr lang="en-US" altLang="zh-CN" sz="1400" b="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0725" y="2728872"/>
            <a:ext cx="4437938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rPr>
              <a:t>TSINGHUA UNIVERSITY PRESS </a:t>
            </a:r>
            <a:endParaRPr kumimoji="0" lang="en-US" altLang="zh-CN" sz="140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占位符 3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7" name="矩形: 圆角 6"/>
          <p:cNvSpPr/>
          <p:nvPr/>
        </p:nvSpPr>
        <p:spPr>
          <a:xfrm rot="2700000">
            <a:off x="1284923" y="1254233"/>
            <a:ext cx="1668167" cy="1668167"/>
          </a:xfrm>
          <a:prstGeom prst="round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 rot="2700000">
            <a:off x="4687212" y="-1348712"/>
            <a:ext cx="2717656" cy="2717656"/>
          </a:xfrm>
          <a:custGeom>
            <a:avLst/>
            <a:gdLst>
              <a:gd name="connsiteX0" fmla="*/ 0 w 2717656"/>
              <a:gd name="connsiteY0" fmla="*/ 2703351 h 2717656"/>
              <a:gd name="connsiteX1" fmla="*/ 2703351 w 2717656"/>
              <a:gd name="connsiteY1" fmla="*/ 0 h 2717656"/>
              <a:gd name="connsiteX2" fmla="*/ 2717656 w 2717656"/>
              <a:gd name="connsiteY2" fmla="*/ 70857 h 2717656"/>
              <a:gd name="connsiteX3" fmla="*/ 2717656 w 2717656"/>
              <a:gd name="connsiteY3" fmla="*/ 2511563 h 2717656"/>
              <a:gd name="connsiteX4" fmla="*/ 2511563 w 2717656"/>
              <a:gd name="connsiteY4" fmla="*/ 2717656 h 2717656"/>
              <a:gd name="connsiteX5" fmla="*/ 70857 w 2717656"/>
              <a:gd name="connsiteY5" fmla="*/ 2717656 h 271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7656" h="2717656">
                <a:moveTo>
                  <a:pt x="0" y="2703351"/>
                </a:moveTo>
                <a:lnTo>
                  <a:pt x="2703351" y="0"/>
                </a:lnTo>
                <a:lnTo>
                  <a:pt x="2717656" y="70857"/>
                </a:lnTo>
                <a:lnTo>
                  <a:pt x="2717656" y="2511563"/>
                </a:lnTo>
                <a:cubicBezTo>
                  <a:pt x="2717656" y="2625385"/>
                  <a:pt x="2625385" y="2717656"/>
                  <a:pt x="2511563" y="2717656"/>
                </a:cubicBezTo>
                <a:lnTo>
                  <a:pt x="70857" y="2717656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262451" y="342900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内容安排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683001" y="3080147"/>
            <a:ext cx="2505358" cy="368300"/>
            <a:chOff x="6918586" y="2452132"/>
            <a:chExt cx="2505358" cy="368300"/>
          </a:xfrm>
        </p:grpSpPr>
        <p:sp>
          <p:nvSpPr>
            <p:cNvPr id="29" name="文本框 28"/>
            <p:cNvSpPr txBox="1"/>
            <p:nvPr/>
          </p:nvSpPr>
          <p:spPr>
            <a:xfrm>
              <a:off x="7717064" y="2452132"/>
              <a:ext cx="1706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嵌入百度地图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18586" y="2452132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01.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5221" y="3588564"/>
            <a:ext cx="3267358" cy="368300"/>
            <a:chOff x="6918586" y="3267889"/>
            <a:chExt cx="3267358" cy="368300"/>
          </a:xfrm>
        </p:grpSpPr>
        <p:sp>
          <p:nvSpPr>
            <p:cNvPr id="30" name="文本框 29"/>
            <p:cNvSpPr txBox="1"/>
            <p:nvPr/>
          </p:nvSpPr>
          <p:spPr>
            <a:xfrm>
              <a:off x="7717064" y="3267889"/>
              <a:ext cx="2468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招聘与应聘互动模块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18586" y="3267889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02.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65221" y="4110951"/>
            <a:ext cx="1997358" cy="368300"/>
            <a:chOff x="6918586" y="4083646"/>
            <a:chExt cx="1997358" cy="368300"/>
          </a:xfrm>
        </p:grpSpPr>
        <p:sp>
          <p:nvSpPr>
            <p:cNvPr id="31" name="文本框 30"/>
            <p:cNvSpPr txBox="1"/>
            <p:nvPr/>
          </p:nvSpPr>
          <p:spPr>
            <a:xfrm>
              <a:off x="7717064" y="4083646"/>
              <a:ext cx="11988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发送邮件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918586" y="4083646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03.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683001" y="4630381"/>
            <a:ext cx="3111783" cy="368300"/>
            <a:chOff x="6918586" y="4083646"/>
            <a:chExt cx="3111783" cy="368300"/>
          </a:xfrm>
        </p:grpSpPr>
        <p:sp>
          <p:nvSpPr>
            <p:cNvPr id="3" name="文本框 2"/>
            <p:cNvSpPr txBox="1"/>
            <p:nvPr/>
          </p:nvSpPr>
          <p:spPr>
            <a:xfrm>
              <a:off x="7717064" y="4083646"/>
              <a:ext cx="2313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fontAlgn="base">
                <a:lnSpc>
                  <a:spcPct val="9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</a:rPr>
                <a:t>动态生成</a:t>
              </a:r>
              <a:r>
                <a:rPr lang="en-US" altLang="zh-CN" sz="2000" b="1" dirty="0">
                  <a:solidFill>
                    <a:schemeClr val="accent1"/>
                  </a:solidFill>
                </a:rPr>
                <a:t>word</a:t>
              </a:r>
              <a:r>
                <a:rPr lang="zh-CN" altLang="en-US" sz="2000" b="1" dirty="0">
                  <a:solidFill>
                    <a:schemeClr val="accent1"/>
                  </a:solidFill>
                </a:rPr>
                <a:t>文档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918586" y="4083646"/>
              <a:ext cx="535305" cy="36830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6350"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fontAlgn="base">
                <a:lnSpc>
                  <a:spcPct val="90000"/>
                </a:lnSpc>
              </a:pPr>
              <a:r>
                <a:rPr lang="en-US" altLang="zh-CN" sz="2000" dirty="0">
                  <a:solidFill>
                    <a:schemeClr val="accent1"/>
                  </a:solidFill>
                </a:rPr>
                <a:t>04.</a:t>
              </a:r>
              <a:endParaRPr lang="en-US" altLang="zh-CN" sz="20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1305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zh-CN" sz="4800" dirty="0">
                <a:solidFill>
                  <a:schemeClr val="accent1"/>
                </a:solidFill>
              </a:rPr>
              <a:t>PART  01</a:t>
            </a:r>
            <a:endParaRPr lang="zh-CN" altLang="en-US" sz="4800" dirty="0">
              <a:solidFill>
                <a:schemeClr val="accent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1700" y="3288447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</a:rPr>
              <a:t>嵌入百度地图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9" name="直接连接符 18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403349" y="366923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嵌入百度地图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01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56004" y="1142365"/>
            <a:ext cx="10775950" cy="893446"/>
            <a:chOff x="1088246" y="4213143"/>
            <a:chExt cx="5041512" cy="893473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3371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免费的接口用于地图标注，网址：http://api.map.baidu.com/lbsapi/creatmap/index.html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创建地图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56004" y="2567940"/>
            <a:ext cx="10775950" cy="2617471"/>
            <a:chOff x="1088246" y="4213143"/>
            <a:chExt cx="5041512" cy="2617549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206127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sz="1600" b="1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引用：</a:t>
              </a:r>
              <a:endParaRPr lang="zh-CN" altLang="en-US" sz="1600" b="1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&lt;script type="text/JavaScript" 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src="http://api.map.baidu.com/api?key=&amp;v=1.1&amp;services=true"&gt;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&lt;/script&gt;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 b="1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调用：</a:t>
              </a:r>
              <a:endParaRPr lang="zh-CN" altLang="en-US" sz="1600" b="1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6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&lt;div style="width:500px;height:400px;border:#ccc solid 1px;" id="dituContent"&gt;&lt;/div&gt;</a:t>
              </a:r>
              <a:endParaRPr lang="zh-CN" altLang="en-US" sz="16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地图代码集成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/>
          <p:nvPr/>
        </p:nvSpPr>
        <p:spPr>
          <a:xfrm rot="2700000">
            <a:off x="-803840" y="-755763"/>
            <a:ext cx="5428563" cy="5833960"/>
          </a:xfrm>
          <a:custGeom>
            <a:avLst/>
            <a:gdLst>
              <a:gd name="connsiteX0" fmla="*/ 0 w 5428563"/>
              <a:gd name="connsiteY0" fmla="*/ 2574839 h 5504327"/>
              <a:gd name="connsiteX1" fmla="*/ 2574839 w 5428563"/>
              <a:gd name="connsiteY1" fmla="*/ 0 h 5504327"/>
              <a:gd name="connsiteX2" fmla="*/ 4511157 w 5428563"/>
              <a:gd name="connsiteY2" fmla="*/ 0 h 5504327"/>
              <a:gd name="connsiteX3" fmla="*/ 5428563 w 5428563"/>
              <a:gd name="connsiteY3" fmla="*/ 917406 h 5504327"/>
              <a:gd name="connsiteX4" fmla="*/ 5428563 w 5428563"/>
              <a:gd name="connsiteY4" fmla="*/ 4586921 h 5504327"/>
              <a:gd name="connsiteX5" fmla="*/ 4511157 w 5428563"/>
              <a:gd name="connsiteY5" fmla="*/ 5504327 h 5504327"/>
              <a:gd name="connsiteX6" fmla="*/ 2929489 w 5428563"/>
              <a:gd name="connsiteY6" fmla="*/ 5504327 h 5504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8563" h="5504327">
                <a:moveTo>
                  <a:pt x="0" y="2574839"/>
                </a:moveTo>
                <a:lnTo>
                  <a:pt x="2574839" y="0"/>
                </a:lnTo>
                <a:lnTo>
                  <a:pt x="4511157" y="0"/>
                </a:lnTo>
                <a:cubicBezTo>
                  <a:pt x="5017826" y="0"/>
                  <a:pt x="5428563" y="410737"/>
                  <a:pt x="5428563" y="917406"/>
                </a:cubicBezTo>
                <a:lnTo>
                  <a:pt x="5428563" y="4586921"/>
                </a:lnTo>
                <a:cubicBezTo>
                  <a:pt x="5428563" y="5093590"/>
                  <a:pt x="5017826" y="5504327"/>
                  <a:pt x="4511157" y="5504327"/>
                </a:cubicBezTo>
                <a:lnTo>
                  <a:pt x="2929489" y="55043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81700" y="2419350"/>
            <a:ext cx="2843214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>
            <a:defPPr>
              <a:defRPr lang="zh-CN"/>
            </a:defPPr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PART  02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83605" y="3917732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980B9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招聘与应聘互动模块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2980B9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cxnSp>
        <p:nvCxnSpPr>
          <p:cNvPr id="14" name="直接连接符 13"/>
          <p:cNvCxnSpPr/>
          <p:nvPr/>
        </p:nvCxnSpPr>
        <p:spPr>
          <a:xfrm>
            <a:off x="6096000" y="3235833"/>
            <a:ext cx="31350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招聘信息发布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17955" y="1390015"/>
            <a:ext cx="10245090" cy="4525646"/>
            <a:chOff x="1088246" y="4213143"/>
            <a:chExt cx="5041512" cy="4525787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396950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class Ad(models.Model):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title = models.CharField(max_length=50, verbose_name='招聘岗位')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description = models.TextField(verbose_name='岗位要求')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publishDate = models.DateTimeField(max_length=20,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default=timezone.now,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               verbose_name='发布时间')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def __str__(self):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return self.title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class Meta: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verbose_name = '招聘广告'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verbose_name_plural = '招聘广告'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ordering = ('-publishDate', )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创建招聘模型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招聘信息发布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1915" y="1075690"/>
            <a:ext cx="12027535" cy="5848985"/>
            <a:chOff x="1088246" y="4213143"/>
            <a:chExt cx="5041512" cy="5849170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529289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en-US" altLang="zh-CN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</a:t>
              </a:r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&lt;div class="panel-group" id="accordion"&gt;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{% for ad in AdList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&lt;div class="panel panel-default"&gt;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&lt;div class="panel-heading" role="tab" id="panel{{ad.id}}"&gt;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&lt;h4 class="panel-title"&gt;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{% if forloop.first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&lt;a role="button" data-toggle="collapse" data-parent="#accordion" href="#collapse{{ad.id}}"&gt;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{% else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&lt;a class="collapsed" data-toggle="collapse" data-parent="#accordion" href="#collapse{{ad.id}}"&gt;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{% endif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    {{ad.title}}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&lt;/a&gt;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&lt;/h4&gt;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&lt;/div&gt;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{% if forloop.first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&lt;div id="collapse{{ad.id}}" class="panel-collapse collapse in"&gt;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{% else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&lt;div id="collapse{{ad.id}}" class="panel-collapse collapse"&gt;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{% endif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&lt;div class="panel-body"&gt;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    &lt;p&gt;{{ad.description}}&lt;/p&gt;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    &lt;/div&gt;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    &lt;/div&gt;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&lt;/div&gt;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{% endfor %}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sz="1300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&lt;/div&gt;</a:t>
              </a:r>
              <a:endParaRPr lang="zh-CN" altLang="en-US" sz="1300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手风琴面板组件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模型表单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3015" y="1247775"/>
            <a:ext cx="10245090" cy="1201421"/>
            <a:chOff x="1088246" y="4213143"/>
            <a:chExt cx="5041512" cy="1201458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645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Django有一个内置的表单框架允许通过简单的方式来管理一系列表单操作。在这个表单框架下面，可以根据数据模型定义对应的表单字段，并且指明每个字段采用何种验证方式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Django</a:t>
              </a: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表单框架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82065" y="4775200"/>
            <a:ext cx="10245090" cy="1478280"/>
            <a:chOff x="1088246" y="4213143"/>
            <a:chExt cx="5041512" cy="1478326"/>
          </a:xfrm>
        </p:grpSpPr>
        <p:sp>
          <p:nvSpPr>
            <p:cNvPr id="3" name="矩形 2"/>
            <p:cNvSpPr/>
            <p:nvPr/>
          </p:nvSpPr>
          <p:spPr>
            <a:xfrm>
              <a:off x="1088246" y="4769421"/>
              <a:ext cx="5041512" cy="92204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(1)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定义模型；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(2)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根据模型创建模型表单；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en-US" altLang="zh-CN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(3)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视图处理函数中通过模型表单接收并解析数据，最后渲染页面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模型表单使用流程</a:t>
              </a:r>
              <a:endParaRPr lang="zh-CN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2065" y="2878455"/>
            <a:ext cx="10245090" cy="1478280"/>
            <a:chOff x="1088246" y="4213143"/>
            <a:chExt cx="5041512" cy="1478326"/>
          </a:xfrm>
        </p:grpSpPr>
        <p:sp>
          <p:nvSpPr>
            <p:cNvPr id="9" name="矩形 8"/>
            <p:cNvSpPr/>
            <p:nvPr/>
          </p:nvSpPr>
          <p:spPr>
            <a:xfrm>
              <a:off x="1088246" y="4769421"/>
              <a:ext cx="5041512" cy="92204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 b="1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Form：标准表单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。可以对输入数据作验证，但没有与数据库模型关联；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 b="1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ModelForm：模型表单</a:t>
              </a:r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。可以对输入数据作验证，同时与数据库模型进行了关联，可以直接通过模型表单存储和修改数据库数据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Django提供了两种表单的基本类</a:t>
              </a:r>
              <a:endParaRPr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矩形: 圆角 133"/>
          <p:cNvSpPr/>
          <p:nvPr/>
        </p:nvSpPr>
        <p:spPr>
          <a:xfrm rot="2700000">
            <a:off x="481528" y="324463"/>
            <a:ext cx="608141" cy="60814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135" name="直接连接符 134"/>
          <p:cNvCxnSpPr/>
          <p:nvPr/>
        </p:nvCxnSpPr>
        <p:spPr>
          <a:xfrm>
            <a:off x="1046328" y="1023585"/>
            <a:ext cx="111456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文本框 135"/>
          <p:cNvSpPr txBox="1"/>
          <p:nvPr/>
        </p:nvSpPr>
        <p:spPr>
          <a:xfrm>
            <a:off x="1383664" y="338348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"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kern="1200" cap="none" spc="0" normalizeH="0" baseline="0" noProof="0" dirty="0">
                <a:solidFill>
                  <a:srgbClr val="2980B9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模型表单</a:t>
            </a:r>
            <a:endParaRPr kumimoji="0" lang="zh-CN" altLang="en-US" sz="3200" b="1" i="0" kern="1200" cap="none" spc="0" normalizeH="0" baseline="0" noProof="0" dirty="0">
              <a:solidFill>
                <a:srgbClr val="2980B9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524612" y="400325"/>
            <a:ext cx="521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R="0" indent="0" algn="ctr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kern="1200" cap="none" spc="0" normalizeH="0" baseline="0" noProof="0" dirty="0">
                <a:solidFill>
                  <a:srgbClr val="FFFFFF"/>
                </a:solidFill>
                <a:latin typeface="Arial" panose="020B0604020202020204"/>
                <a:ea typeface="微软雅黑" panose="020B0503020204020204" charset="-122"/>
                <a:cs typeface="+mn-cs"/>
              </a:rPr>
              <a:t>02</a:t>
            </a:r>
            <a:endParaRPr kumimoji="0" lang="zh-CN" altLang="en-US" sz="2400" b="1" i="0" kern="1200" cap="none" spc="0" normalizeH="0" baseline="0" noProof="0" dirty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8" name="任意多边形: 形状 137"/>
          <p:cNvSpPr/>
          <p:nvPr/>
        </p:nvSpPr>
        <p:spPr>
          <a:xfrm rot="2700000">
            <a:off x="10236192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9" name="任意多边形: 形状 138"/>
          <p:cNvSpPr/>
          <p:nvPr/>
        </p:nvSpPr>
        <p:spPr>
          <a:xfrm rot="2700000">
            <a:off x="10688014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0" name="任意多边形: 形状 139"/>
          <p:cNvSpPr/>
          <p:nvPr/>
        </p:nvSpPr>
        <p:spPr>
          <a:xfrm rot="2700000">
            <a:off x="11139835" y="807057"/>
            <a:ext cx="433056" cy="433056"/>
          </a:xfrm>
          <a:custGeom>
            <a:avLst/>
            <a:gdLst>
              <a:gd name="connsiteX0" fmla="*/ 29688 w 542085"/>
              <a:gd name="connsiteY0" fmla="*/ 29687 h 542085"/>
              <a:gd name="connsiteX1" fmla="*/ 101359 w 542085"/>
              <a:gd name="connsiteY1" fmla="*/ 0 h 542085"/>
              <a:gd name="connsiteX2" fmla="*/ 506782 w 542085"/>
              <a:gd name="connsiteY2" fmla="*/ 0 h 542085"/>
              <a:gd name="connsiteX3" fmla="*/ 542085 w 542085"/>
              <a:gd name="connsiteY3" fmla="*/ 7127 h 542085"/>
              <a:gd name="connsiteX4" fmla="*/ 7127 w 542085"/>
              <a:gd name="connsiteY4" fmla="*/ 542085 h 542085"/>
              <a:gd name="connsiteX5" fmla="*/ 0 w 542085"/>
              <a:gd name="connsiteY5" fmla="*/ 506782 h 542085"/>
              <a:gd name="connsiteX6" fmla="*/ 0 w 542085"/>
              <a:gd name="connsiteY6" fmla="*/ 101359 h 542085"/>
              <a:gd name="connsiteX7" fmla="*/ 29688 w 542085"/>
              <a:gd name="connsiteY7" fmla="*/ 29687 h 54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085" h="542085">
                <a:moveTo>
                  <a:pt x="29688" y="29687"/>
                </a:moveTo>
                <a:cubicBezTo>
                  <a:pt x="48030" y="11345"/>
                  <a:pt x="73370" y="0"/>
                  <a:pt x="101359" y="0"/>
                </a:cubicBezTo>
                <a:lnTo>
                  <a:pt x="506782" y="0"/>
                </a:lnTo>
                <a:lnTo>
                  <a:pt x="542085" y="7127"/>
                </a:lnTo>
                <a:lnTo>
                  <a:pt x="7127" y="542085"/>
                </a:lnTo>
                <a:lnTo>
                  <a:pt x="0" y="506782"/>
                </a:lnTo>
                <a:lnTo>
                  <a:pt x="0" y="101359"/>
                </a:lnTo>
                <a:cubicBezTo>
                  <a:pt x="0" y="73369"/>
                  <a:pt x="11345" y="48029"/>
                  <a:pt x="29688" y="29687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3015" y="1247775"/>
            <a:ext cx="10245090" cy="924561"/>
            <a:chOff x="1088246" y="4213143"/>
            <a:chExt cx="5041512" cy="924589"/>
          </a:xfrm>
        </p:grpSpPr>
        <p:sp>
          <p:nvSpPr>
            <p:cNvPr id="7" name="矩形 6"/>
            <p:cNvSpPr/>
            <p:nvPr/>
          </p:nvSpPr>
          <p:spPr>
            <a:xfrm>
              <a:off x="1088246" y="4769421"/>
              <a:ext cx="5041512" cy="36831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下载网址：https://www.layui.com/laydate/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日历组件laydate.js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2065" y="2878455"/>
            <a:ext cx="10245090" cy="2863216"/>
            <a:chOff x="1088246" y="4213143"/>
            <a:chExt cx="5041512" cy="2863305"/>
          </a:xfrm>
        </p:grpSpPr>
        <p:sp>
          <p:nvSpPr>
            <p:cNvPr id="9" name="矩形 8"/>
            <p:cNvSpPr/>
            <p:nvPr/>
          </p:nvSpPr>
          <p:spPr>
            <a:xfrm>
              <a:off x="1088246" y="4769421"/>
              <a:ext cx="5041512" cy="230702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&lt;script src="{% static 'js/layDate-v5.0.9/laydate.js' %}"&gt;&lt;/script&gt;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&lt;script&gt;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laydate.render({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    elem: '#id_birth'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    });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  <a:p>
              <a:pPr indent="0"/>
              <a:r>
                <a:rPr lang="zh-CN" altLang="en-US">
                  <a:latin typeface="Courier New" panose="02070309020205020404" charset="0"/>
                  <a:ea typeface="宋体" panose="02010600030101010101" pitchFamily="2" charset="-122"/>
                  <a:sym typeface="+mn-ea"/>
                </a:rPr>
                <a:t>&lt;/script&gt;</a:t>
              </a:r>
              <a:endParaRPr lang="zh-CN" altLang="en-US">
                <a:latin typeface="Courier New" panose="02070309020205020404" charset="0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88299" y="4213143"/>
              <a:ext cx="4962138" cy="42355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6350"/>
            </a:bodyPr>
            <a:lstStyle/>
            <a:p>
              <a:pPr>
                <a:lnSpc>
                  <a:spcPct val="120000"/>
                </a:lnSpc>
              </a:pPr>
              <a:r>
                <a:rPr lang="zh-CN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调用方式</a:t>
              </a:r>
              <a:endParaRPr lang="zh-CN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9BBB59"/>
      </a:accent3>
      <a:accent4>
        <a:srgbClr val="F39C12"/>
      </a:accent4>
      <a:accent5>
        <a:srgbClr val="C0392B"/>
      </a:accent5>
      <a:accent6>
        <a:srgbClr val="2C3F50"/>
      </a:accent6>
      <a:hlink>
        <a:srgbClr val="2980B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9BBB59"/>
    </a:accent3>
    <a:accent4>
      <a:srgbClr val="F39C12"/>
    </a:accent4>
    <a:accent5>
      <a:srgbClr val="C0392B"/>
    </a:accent5>
    <a:accent6>
      <a:srgbClr val="2C3F50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4036</Words>
  <Application>WPS 演示</Application>
  <PresentationFormat>宽屏</PresentationFormat>
  <Paragraphs>250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时尚中黑简体</vt:lpstr>
      <vt:lpstr>黑体</vt:lpstr>
      <vt:lpstr>等线</vt:lpstr>
      <vt:lpstr>Arial</vt:lpstr>
      <vt:lpstr>微软雅黑</vt:lpstr>
      <vt:lpstr>Courier New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</dc:title>
  <dc:creator>第一PPT</dc:creator>
  <cp:keywords>www.1ppt.com</cp:keywords>
  <dc:description>www.1ppt.com</dc:description>
  <cp:lastModifiedBy>张先生</cp:lastModifiedBy>
  <cp:revision>462</cp:revision>
  <dcterms:created xsi:type="dcterms:W3CDTF">2017-05-13T03:05:00Z</dcterms:created>
  <dcterms:modified xsi:type="dcterms:W3CDTF">2022-03-14T05:44:53Z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C88ADC53BF4B4503B15A307DCD08407B</vt:lpwstr>
  </property>
</Properties>
</file>